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99" r:id="rId3"/>
    <p:sldId id="354" r:id="rId4"/>
    <p:sldId id="367" r:id="rId5"/>
    <p:sldId id="350" r:id="rId6"/>
    <p:sldId id="339" r:id="rId7"/>
    <p:sldId id="363" r:id="rId8"/>
    <p:sldId id="364" r:id="rId9"/>
    <p:sldId id="365" r:id="rId10"/>
    <p:sldId id="359" r:id="rId11"/>
    <p:sldId id="352" r:id="rId12"/>
    <p:sldId id="353" r:id="rId13"/>
    <p:sldId id="360" r:id="rId14"/>
    <p:sldId id="361" r:id="rId15"/>
    <p:sldId id="362" r:id="rId16"/>
    <p:sldId id="277" r:id="rId17"/>
    <p:sldId id="278" r:id="rId18"/>
    <p:sldId id="347" r:id="rId19"/>
    <p:sldId id="348" r:id="rId20"/>
    <p:sldId id="349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5EEDBE95-435E-3B4E-BB8D-DB9C1DAAD58C}">
          <p14:sldIdLst>
            <p14:sldId id="257"/>
            <p14:sldId id="299"/>
          </p14:sldIdLst>
        </p14:section>
        <p14:section name="Entwicklung" id="{A3E9EF5F-F7E5-5E44-94C7-7B405C7A5624}">
          <p14:sldIdLst>
            <p14:sldId id="354"/>
            <p14:sldId id="367"/>
            <p14:sldId id="350"/>
            <p14:sldId id="339"/>
            <p14:sldId id="363"/>
            <p14:sldId id="364"/>
            <p14:sldId id="365"/>
          </p14:sldIdLst>
        </p14:section>
        <p14:section name="Rückblick" id="{E1F3E209-A36F-4A49-AB8B-3C7CC5E5A0DC}">
          <p14:sldIdLst>
            <p14:sldId id="359"/>
            <p14:sldId id="352"/>
            <p14:sldId id="353"/>
          </p14:sldIdLst>
        </p14:section>
        <p14:section name="Live-Demo" id="{5AD8EB15-A122-2A45-A6CF-4646747FE11B}">
          <p14:sldIdLst>
            <p14:sldId id="360"/>
          </p14:sldIdLst>
        </p14:section>
        <p14:section name="Ausblick" id="{0C24B243-C118-1448-BFA6-16D04106EBAE}">
          <p14:sldIdLst>
            <p14:sldId id="361"/>
            <p14:sldId id="362"/>
          </p14:sldIdLst>
        </p14:section>
        <p14:section name="Rest" id="{886BA3C7-93C3-3C49-A913-442341F0FEDC}">
          <p14:sldIdLst>
            <p14:sldId id="277"/>
            <p14:sldId id="278"/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5">
          <p15:clr>
            <a:srgbClr val="A4A3A4"/>
          </p15:clr>
        </p15:guide>
        <p15:guide id="2" orient="horz" pos="4044">
          <p15:clr>
            <a:srgbClr val="A4A3A4"/>
          </p15:clr>
        </p15:guide>
        <p15:guide id="3" orient="horz" pos="482">
          <p15:clr>
            <a:srgbClr val="A4A3A4"/>
          </p15:clr>
        </p15:guide>
        <p15:guide id="4" orient="horz" pos="3929">
          <p15:clr>
            <a:srgbClr val="A4A3A4"/>
          </p15:clr>
        </p15:guide>
        <p15:guide id="5" pos="29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ratzenberg, Stephanie" initials="KS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FFFF"/>
    <a:srgbClr val="115BAA"/>
    <a:srgbClr val="E62332"/>
    <a:srgbClr val="127367"/>
    <a:srgbClr val="73787D"/>
    <a:srgbClr val="000000"/>
    <a:srgbClr val="B90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2" autoAdjust="0"/>
    <p:restoredTop sz="95994" autoAdjust="0"/>
  </p:normalViewPr>
  <p:slideViewPr>
    <p:cSldViewPr snapToObjects="1">
      <p:cViewPr varScale="1">
        <p:scale>
          <a:sx n="86" d="100"/>
          <a:sy n="86" d="100"/>
        </p:scale>
        <p:origin x="996" y="102"/>
      </p:cViewPr>
      <p:guideLst>
        <p:guide orient="horz" pos="845"/>
        <p:guide orient="horz" pos="4044"/>
        <p:guide orient="horz" pos="482"/>
        <p:guide orient="horz" pos="3929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A3307-B3E9-4149-9C2F-3C46BD45C063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35B143-0489-9943-8D23-4F74961C680A}">
      <dgm:prSet phldrT="[Text]"/>
      <dgm:spPr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</a:gradFill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V1.0</a:t>
          </a:r>
        </a:p>
      </dgm:t>
    </dgm:pt>
    <dgm:pt modelId="{E22A408D-A2DC-BB4F-884B-AA36939553B0}" type="parTrans" cxnId="{3E276438-B847-EE47-861E-F79663B1FB79}">
      <dgm:prSet/>
      <dgm:spPr/>
      <dgm:t>
        <a:bodyPr/>
        <a:lstStyle/>
        <a:p>
          <a:endParaRPr lang="en-US"/>
        </a:p>
      </dgm:t>
    </dgm:pt>
    <dgm:pt modelId="{2525BF11-866E-8F4A-8E69-89B7560AF3B0}" type="sibTrans" cxnId="{3E276438-B847-EE47-861E-F79663B1FB79}">
      <dgm:prSet/>
      <dgm:spPr/>
      <dgm:t>
        <a:bodyPr/>
        <a:lstStyle/>
        <a:p>
          <a:endParaRPr lang="en-US"/>
        </a:p>
      </dgm:t>
    </dgm:pt>
    <dgm:pt modelId="{DDD32139-590A-4647-B49D-833D15757256}">
      <dgm:prSet phldrT="[Text]" custT="1"/>
      <dgm:spPr>
        <a:ln>
          <a:solidFill>
            <a:srgbClr val="92D050"/>
          </a:solidFill>
        </a:ln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Einbindung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von Health Apps und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Fitnesstrackern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,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wie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Samsung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sHealth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oder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Apple Watch</a:t>
          </a:r>
        </a:p>
      </dgm:t>
    </dgm:pt>
    <dgm:pt modelId="{CCBCE16A-B740-2044-9AD8-F1BD1153A46D}">
      <dgm:prSet phldrT="[Text]"/>
      <dgm:spPr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</a:gradFill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V3.0</a:t>
          </a:r>
        </a:p>
      </dgm:t>
    </dgm:pt>
    <dgm:pt modelId="{53065BFD-B838-3C43-957C-E6D019B35169}" type="sibTrans" cxnId="{46E0463B-96C1-0145-A650-E63B9AFF17F0}">
      <dgm:prSet/>
      <dgm:spPr/>
      <dgm:t>
        <a:bodyPr/>
        <a:lstStyle/>
        <a:p>
          <a:endParaRPr lang="en-US"/>
        </a:p>
      </dgm:t>
    </dgm:pt>
    <dgm:pt modelId="{D3CC6186-CBD4-1B43-95E6-9B2FAD47232F}" type="parTrans" cxnId="{46E0463B-96C1-0145-A650-E63B9AFF17F0}">
      <dgm:prSet/>
      <dgm:spPr/>
      <dgm:t>
        <a:bodyPr/>
        <a:lstStyle/>
        <a:p>
          <a:endParaRPr lang="en-US"/>
        </a:p>
      </dgm:t>
    </dgm:pt>
    <dgm:pt modelId="{E6377189-DFF4-4644-B7C7-FDB8A0B60695}" type="sibTrans" cxnId="{FFAE7675-E784-D24F-B25A-57EDDF3F4A61}">
      <dgm:prSet/>
      <dgm:spPr/>
      <dgm:t>
        <a:bodyPr/>
        <a:lstStyle/>
        <a:p>
          <a:endParaRPr lang="en-US"/>
        </a:p>
      </dgm:t>
    </dgm:pt>
    <dgm:pt modelId="{7299BC92-A74A-B847-AD02-6C2230DF6784}" type="parTrans" cxnId="{FFAE7675-E784-D24F-B25A-57EDDF3F4A61}">
      <dgm:prSet/>
      <dgm:spPr/>
      <dgm:t>
        <a:bodyPr/>
        <a:lstStyle/>
        <a:p>
          <a:endParaRPr lang="en-US"/>
        </a:p>
      </dgm:t>
    </dgm:pt>
    <dgm:pt modelId="{AF82CD3D-7685-854C-9EA0-D53FA7DFAD5F}">
      <dgm:prSet phldrT="[Text]" custT="1"/>
      <dgm:spPr>
        <a:ln>
          <a:solidFill>
            <a:srgbClr val="92D050"/>
          </a:solidFill>
        </a:ln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Support von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mehreren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Sprachen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, um die App international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anbieten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zu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können</a:t>
          </a:r>
          <a:endParaRPr lang="en-US" sz="2400" b="1" i="1" kern="1200" dirty="0">
            <a:solidFill>
              <a:prstClr val="black"/>
            </a:solidFill>
            <a:latin typeface="Calibri"/>
            <a:ea typeface=""/>
            <a:cs typeface="+mn-cs"/>
          </a:endParaRPr>
        </a:p>
      </dgm:t>
    </dgm:pt>
    <dgm:pt modelId="{E107BF83-A659-9E4B-A120-CF096E07C971}">
      <dgm:prSet phldrT="[Text]"/>
      <dgm:spPr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</a:gradFill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V2.0</a:t>
          </a:r>
        </a:p>
      </dgm:t>
    </dgm:pt>
    <dgm:pt modelId="{C0D63818-8857-F744-BF77-DE37CD81B096}" type="sibTrans" cxnId="{CD4B5E33-DBB0-054C-A724-2EF17F8A87B0}">
      <dgm:prSet/>
      <dgm:spPr/>
      <dgm:t>
        <a:bodyPr/>
        <a:lstStyle/>
        <a:p>
          <a:endParaRPr lang="en-US"/>
        </a:p>
      </dgm:t>
    </dgm:pt>
    <dgm:pt modelId="{E01AF6D1-A457-3B4F-9615-EACF1201EE16}" type="parTrans" cxnId="{CD4B5E33-DBB0-054C-A724-2EF17F8A87B0}">
      <dgm:prSet/>
      <dgm:spPr/>
      <dgm:t>
        <a:bodyPr/>
        <a:lstStyle/>
        <a:p>
          <a:endParaRPr lang="en-US"/>
        </a:p>
      </dgm:t>
    </dgm:pt>
    <dgm:pt modelId="{3A006467-2105-284B-835F-D83D13770B9F}" type="sibTrans" cxnId="{4BFAC1DB-5FA9-ED4B-8F30-8156836635B6}">
      <dgm:prSet/>
      <dgm:spPr/>
      <dgm:t>
        <a:bodyPr/>
        <a:lstStyle/>
        <a:p>
          <a:endParaRPr lang="en-US"/>
        </a:p>
      </dgm:t>
    </dgm:pt>
    <dgm:pt modelId="{42A09070-089F-4E47-BD04-C8E6DF4B2E29}" type="parTrans" cxnId="{4BFAC1DB-5FA9-ED4B-8F30-8156836635B6}">
      <dgm:prSet/>
      <dgm:spPr/>
      <dgm:t>
        <a:bodyPr/>
        <a:lstStyle/>
        <a:p>
          <a:endParaRPr lang="en-US"/>
        </a:p>
      </dgm:t>
    </dgm:pt>
    <dgm:pt modelId="{4D5E3349-18F3-FD45-AA27-96F39E539447}">
      <dgm:prSet phldrT="[Text]" custT="1"/>
      <dgm:spPr>
        <a:ln>
          <a:solidFill>
            <a:srgbClr val="92D050"/>
          </a:solidFill>
        </a:ln>
      </dgm:spPr>
      <dgm:t>
        <a:bodyPr/>
        <a:lstStyle/>
        <a:p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Aktueller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Stand der Vita Cena App</a:t>
          </a:r>
        </a:p>
      </dgm:t>
    </dgm:pt>
    <dgm:pt modelId="{23CE766D-D1FF-0048-8A2B-9CFDBD9BE387}" type="sibTrans" cxnId="{41891278-E200-0841-9973-3D933D542E3F}">
      <dgm:prSet/>
      <dgm:spPr/>
      <dgm:t>
        <a:bodyPr/>
        <a:lstStyle/>
        <a:p>
          <a:endParaRPr lang="en-US"/>
        </a:p>
      </dgm:t>
    </dgm:pt>
    <dgm:pt modelId="{575C6165-1FCA-3145-85C0-FFED5C4B1D09}" type="parTrans" cxnId="{41891278-E200-0841-9973-3D933D542E3F}">
      <dgm:prSet/>
      <dgm:spPr/>
      <dgm:t>
        <a:bodyPr/>
        <a:lstStyle/>
        <a:p>
          <a:endParaRPr lang="en-US"/>
        </a:p>
      </dgm:t>
    </dgm:pt>
    <dgm:pt modelId="{4B022E5B-5EE5-4A69-82E7-B234C93793E9}">
      <dgm:prSet phldrT="[Text]"/>
      <dgm:spPr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</a:gradFill>
        <a:ln>
          <a:solidFill>
            <a:srgbClr val="92D050"/>
          </a:solidFill>
        </a:ln>
      </dgm:spPr>
      <dgm:t>
        <a:bodyPr/>
        <a:lstStyle/>
        <a:p>
          <a:r>
            <a:rPr lang="en-US" dirty="0"/>
            <a:t>V4.0</a:t>
          </a:r>
        </a:p>
      </dgm:t>
    </dgm:pt>
    <dgm:pt modelId="{3137EC20-97CC-45FF-9F30-F3C3680BEAF3}" type="parTrans" cxnId="{4E4C01E2-EBEB-45C3-8015-B7FBEEF55984}">
      <dgm:prSet/>
      <dgm:spPr/>
      <dgm:t>
        <a:bodyPr/>
        <a:lstStyle/>
        <a:p>
          <a:endParaRPr lang="de-DE"/>
        </a:p>
      </dgm:t>
    </dgm:pt>
    <dgm:pt modelId="{661FA288-8BE5-4F43-AD53-DEB5698405AD}" type="sibTrans" cxnId="{4E4C01E2-EBEB-45C3-8015-B7FBEEF55984}">
      <dgm:prSet/>
      <dgm:spPr/>
      <dgm:t>
        <a:bodyPr/>
        <a:lstStyle/>
        <a:p>
          <a:endParaRPr lang="de-DE"/>
        </a:p>
      </dgm:t>
    </dgm:pt>
    <dgm:pt modelId="{2C34017A-B9E4-4FF9-AFD0-C1939DEAAF20}">
      <dgm:prSet phldrT="[Text]" custT="1"/>
      <dgm:spPr>
        <a:noFill/>
        <a:ln>
          <a:solidFill>
            <a:srgbClr val="92D050"/>
          </a:solidFill>
        </a:ln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Integration von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standortbasierten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Essensvorschlägen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 </a:t>
          </a:r>
        </a:p>
      </dgm:t>
    </dgm:pt>
    <dgm:pt modelId="{7E97264A-EDAD-42F3-84DE-A2883217BFC8}" type="parTrans" cxnId="{365E5749-BBB8-4630-8B97-A013F4F8B283}">
      <dgm:prSet/>
      <dgm:spPr/>
      <dgm:t>
        <a:bodyPr/>
        <a:lstStyle/>
        <a:p>
          <a:endParaRPr lang="de-DE"/>
        </a:p>
      </dgm:t>
    </dgm:pt>
    <dgm:pt modelId="{ADABE0F1-9D4E-45A5-94BB-04C4C886DCF6}" type="sibTrans" cxnId="{365E5749-BBB8-4630-8B97-A013F4F8B283}">
      <dgm:prSet/>
      <dgm:spPr/>
      <dgm:t>
        <a:bodyPr/>
        <a:lstStyle/>
        <a:p>
          <a:endParaRPr lang="de-DE"/>
        </a:p>
      </dgm:t>
    </dgm:pt>
    <dgm:pt modelId="{EB88AB50-877D-404B-83F5-DA593C45A81D}" type="pres">
      <dgm:prSet presAssocID="{945A3307-B3E9-4149-9C2F-3C46BD45C063}" presName="linearFlow" presStyleCnt="0">
        <dgm:presLayoutVars>
          <dgm:dir/>
          <dgm:animLvl val="lvl"/>
          <dgm:resizeHandles val="exact"/>
        </dgm:presLayoutVars>
      </dgm:prSet>
      <dgm:spPr/>
    </dgm:pt>
    <dgm:pt modelId="{C9CC14FE-E691-9F4E-BF7F-5035EDA92698}" type="pres">
      <dgm:prSet presAssocID="{7935B143-0489-9943-8D23-4F74961C680A}" presName="composite" presStyleCnt="0"/>
      <dgm:spPr/>
    </dgm:pt>
    <dgm:pt modelId="{B49C3C60-F34C-304C-8B53-A24897389ACD}" type="pres">
      <dgm:prSet presAssocID="{7935B143-0489-9943-8D23-4F74961C680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36E2416-D872-BC46-A869-B9CFBE4B23D7}" type="pres">
      <dgm:prSet presAssocID="{7935B143-0489-9943-8D23-4F74961C680A}" presName="descendantText" presStyleLbl="alignAcc1" presStyleIdx="0" presStyleCnt="4">
        <dgm:presLayoutVars>
          <dgm:bulletEnabled val="1"/>
        </dgm:presLayoutVars>
      </dgm:prSet>
      <dgm:spPr/>
    </dgm:pt>
    <dgm:pt modelId="{B242BB54-0A1A-E14B-B6CA-94B131553487}" type="pres">
      <dgm:prSet presAssocID="{2525BF11-866E-8F4A-8E69-89B7560AF3B0}" presName="sp" presStyleCnt="0"/>
      <dgm:spPr/>
    </dgm:pt>
    <dgm:pt modelId="{FE22166B-2789-A44B-9658-B325DCA61A34}" type="pres">
      <dgm:prSet presAssocID="{E107BF83-A659-9E4B-A120-CF096E07C971}" presName="composite" presStyleCnt="0"/>
      <dgm:spPr/>
    </dgm:pt>
    <dgm:pt modelId="{EECD7E5F-FA4B-C94B-B1A1-B0899C8FC4FE}" type="pres">
      <dgm:prSet presAssocID="{E107BF83-A659-9E4B-A120-CF096E07C97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922F4DE6-E477-BA46-BBB6-9EE6036B5F9D}" type="pres">
      <dgm:prSet presAssocID="{E107BF83-A659-9E4B-A120-CF096E07C971}" presName="descendantText" presStyleLbl="alignAcc1" presStyleIdx="1" presStyleCnt="4">
        <dgm:presLayoutVars>
          <dgm:bulletEnabled val="1"/>
        </dgm:presLayoutVars>
      </dgm:prSet>
      <dgm:spPr/>
    </dgm:pt>
    <dgm:pt modelId="{60005B4F-C75B-B94F-8E90-A706395703AF}" type="pres">
      <dgm:prSet presAssocID="{C0D63818-8857-F744-BF77-DE37CD81B096}" presName="sp" presStyleCnt="0"/>
      <dgm:spPr/>
    </dgm:pt>
    <dgm:pt modelId="{964E76EC-E4BE-2B41-9C95-B5F355ED8B3D}" type="pres">
      <dgm:prSet presAssocID="{CCBCE16A-B740-2044-9AD8-F1BD1153A46D}" presName="composite" presStyleCnt="0"/>
      <dgm:spPr/>
    </dgm:pt>
    <dgm:pt modelId="{B1D047ED-C945-434F-B790-0C6D3DE4FB50}" type="pres">
      <dgm:prSet presAssocID="{CCBCE16A-B740-2044-9AD8-F1BD1153A46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A20F7865-6A47-3E45-9ECF-5FE51DDD246B}" type="pres">
      <dgm:prSet presAssocID="{CCBCE16A-B740-2044-9AD8-F1BD1153A46D}" presName="descendantText" presStyleLbl="alignAcc1" presStyleIdx="2" presStyleCnt="4">
        <dgm:presLayoutVars>
          <dgm:bulletEnabled val="1"/>
        </dgm:presLayoutVars>
      </dgm:prSet>
      <dgm:spPr/>
    </dgm:pt>
    <dgm:pt modelId="{B698D0FF-CE57-4A92-B735-3919BD38692D}" type="pres">
      <dgm:prSet presAssocID="{53065BFD-B838-3C43-957C-E6D019B35169}" presName="sp" presStyleCnt="0"/>
      <dgm:spPr/>
    </dgm:pt>
    <dgm:pt modelId="{3F8415E8-59E9-4569-9407-990FBAD50113}" type="pres">
      <dgm:prSet presAssocID="{4B022E5B-5EE5-4A69-82E7-B234C93793E9}" presName="composite" presStyleCnt="0"/>
      <dgm:spPr/>
    </dgm:pt>
    <dgm:pt modelId="{66B1E1C2-A04D-4611-8AD6-96ED208691AD}" type="pres">
      <dgm:prSet presAssocID="{4B022E5B-5EE5-4A69-82E7-B234C93793E9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812BA47-45B9-418E-B2A6-540D64E92AC8}" type="pres">
      <dgm:prSet presAssocID="{4B022E5B-5EE5-4A69-82E7-B234C93793E9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70D6D53-EDC3-234B-8569-EA056184D615}" type="presOf" srcId="{945A3307-B3E9-4149-9C2F-3C46BD45C063}" destId="{EB88AB50-877D-404B-83F5-DA593C45A81D}" srcOrd="0" destOrd="0" presId="urn:microsoft.com/office/officeart/2005/8/layout/chevron2"/>
    <dgm:cxn modelId="{A66F63BA-9772-4D4D-8414-117A28D651FE}" type="presOf" srcId="{AF82CD3D-7685-854C-9EA0-D53FA7DFAD5F}" destId="{922F4DE6-E477-BA46-BBB6-9EE6036B5F9D}" srcOrd="0" destOrd="0" presId="urn:microsoft.com/office/officeart/2005/8/layout/chevron2"/>
    <dgm:cxn modelId="{922AA3B2-8F71-5147-AE8C-4DC5045BF432}" type="presOf" srcId="{4D5E3349-18F3-FD45-AA27-96F39E539447}" destId="{736E2416-D872-BC46-A869-B9CFBE4B23D7}" srcOrd="0" destOrd="0" presId="urn:microsoft.com/office/officeart/2005/8/layout/chevron2"/>
    <dgm:cxn modelId="{F8B0BF56-61E4-E347-B898-018400E4EF71}" type="presOf" srcId="{7935B143-0489-9943-8D23-4F74961C680A}" destId="{B49C3C60-F34C-304C-8B53-A24897389ACD}" srcOrd="0" destOrd="0" presId="urn:microsoft.com/office/officeart/2005/8/layout/chevron2"/>
    <dgm:cxn modelId="{365E5749-BBB8-4630-8B97-A013F4F8B283}" srcId="{CCBCE16A-B740-2044-9AD8-F1BD1153A46D}" destId="{2C34017A-B9E4-4FF9-AFD0-C1939DEAAF20}" srcOrd="0" destOrd="0" parTransId="{7E97264A-EDAD-42F3-84DE-A2883217BFC8}" sibTransId="{ADABE0F1-9D4E-45A5-94BB-04C4C886DCF6}"/>
    <dgm:cxn modelId="{53C474AC-7456-9946-A1EE-E1878A79E374}" type="presOf" srcId="{CCBCE16A-B740-2044-9AD8-F1BD1153A46D}" destId="{B1D047ED-C945-434F-B790-0C6D3DE4FB50}" srcOrd="0" destOrd="0" presId="urn:microsoft.com/office/officeart/2005/8/layout/chevron2"/>
    <dgm:cxn modelId="{4BFAC1DB-5FA9-ED4B-8F30-8156836635B6}" srcId="{E107BF83-A659-9E4B-A120-CF096E07C971}" destId="{AF82CD3D-7685-854C-9EA0-D53FA7DFAD5F}" srcOrd="0" destOrd="0" parTransId="{42A09070-089F-4E47-BD04-C8E6DF4B2E29}" sibTransId="{3A006467-2105-284B-835F-D83D13770B9F}"/>
    <dgm:cxn modelId="{76DAD7DD-15D3-4404-8116-30486B2269AF}" type="presOf" srcId="{4B022E5B-5EE5-4A69-82E7-B234C93793E9}" destId="{66B1E1C2-A04D-4611-8AD6-96ED208691AD}" srcOrd="0" destOrd="0" presId="urn:microsoft.com/office/officeart/2005/8/layout/chevron2"/>
    <dgm:cxn modelId="{DA896961-1C47-4F55-AC5F-379C3D87726A}" type="presOf" srcId="{DDD32139-590A-4647-B49D-833D15757256}" destId="{B812BA47-45B9-418E-B2A6-540D64E92AC8}" srcOrd="0" destOrd="0" presId="urn:microsoft.com/office/officeart/2005/8/layout/chevron2"/>
    <dgm:cxn modelId="{41891278-E200-0841-9973-3D933D542E3F}" srcId="{7935B143-0489-9943-8D23-4F74961C680A}" destId="{4D5E3349-18F3-FD45-AA27-96F39E539447}" srcOrd="0" destOrd="0" parTransId="{575C6165-1FCA-3145-85C0-FFED5C4B1D09}" sibTransId="{23CE766D-D1FF-0048-8A2B-9CFDBD9BE387}"/>
    <dgm:cxn modelId="{3C958280-E449-492E-B05D-12096B5D638F}" type="presOf" srcId="{2C34017A-B9E4-4FF9-AFD0-C1939DEAAF20}" destId="{A20F7865-6A47-3E45-9ECF-5FE51DDD246B}" srcOrd="0" destOrd="0" presId="urn:microsoft.com/office/officeart/2005/8/layout/chevron2"/>
    <dgm:cxn modelId="{CD4B5E33-DBB0-054C-A724-2EF17F8A87B0}" srcId="{945A3307-B3E9-4149-9C2F-3C46BD45C063}" destId="{E107BF83-A659-9E4B-A120-CF096E07C971}" srcOrd="1" destOrd="0" parTransId="{E01AF6D1-A457-3B4F-9615-EACF1201EE16}" sibTransId="{C0D63818-8857-F744-BF77-DE37CD81B096}"/>
    <dgm:cxn modelId="{AA098720-AF2F-9846-8016-23A877BE7220}" type="presOf" srcId="{E107BF83-A659-9E4B-A120-CF096E07C971}" destId="{EECD7E5F-FA4B-C94B-B1A1-B0899C8FC4FE}" srcOrd="0" destOrd="0" presId="urn:microsoft.com/office/officeart/2005/8/layout/chevron2"/>
    <dgm:cxn modelId="{3E276438-B847-EE47-861E-F79663B1FB79}" srcId="{945A3307-B3E9-4149-9C2F-3C46BD45C063}" destId="{7935B143-0489-9943-8D23-4F74961C680A}" srcOrd="0" destOrd="0" parTransId="{E22A408D-A2DC-BB4F-884B-AA36939553B0}" sibTransId="{2525BF11-866E-8F4A-8E69-89B7560AF3B0}"/>
    <dgm:cxn modelId="{4E4C01E2-EBEB-45C3-8015-B7FBEEF55984}" srcId="{945A3307-B3E9-4149-9C2F-3C46BD45C063}" destId="{4B022E5B-5EE5-4A69-82E7-B234C93793E9}" srcOrd="3" destOrd="0" parTransId="{3137EC20-97CC-45FF-9F30-F3C3680BEAF3}" sibTransId="{661FA288-8BE5-4F43-AD53-DEB5698405AD}"/>
    <dgm:cxn modelId="{46E0463B-96C1-0145-A650-E63B9AFF17F0}" srcId="{945A3307-B3E9-4149-9C2F-3C46BD45C063}" destId="{CCBCE16A-B740-2044-9AD8-F1BD1153A46D}" srcOrd="2" destOrd="0" parTransId="{D3CC6186-CBD4-1B43-95E6-9B2FAD47232F}" sibTransId="{53065BFD-B838-3C43-957C-E6D019B35169}"/>
    <dgm:cxn modelId="{FFAE7675-E784-D24F-B25A-57EDDF3F4A61}" srcId="{4B022E5B-5EE5-4A69-82E7-B234C93793E9}" destId="{DDD32139-590A-4647-B49D-833D15757256}" srcOrd="0" destOrd="0" parTransId="{7299BC92-A74A-B847-AD02-6C2230DF6784}" sibTransId="{E6377189-DFF4-4644-B7C7-FDB8A0B60695}"/>
    <dgm:cxn modelId="{A7500A34-198C-E14A-A881-186378D154E0}" type="presParOf" srcId="{EB88AB50-877D-404B-83F5-DA593C45A81D}" destId="{C9CC14FE-E691-9F4E-BF7F-5035EDA92698}" srcOrd="0" destOrd="0" presId="urn:microsoft.com/office/officeart/2005/8/layout/chevron2"/>
    <dgm:cxn modelId="{A03EFF34-CA7B-3B41-9A23-C42F807190C5}" type="presParOf" srcId="{C9CC14FE-E691-9F4E-BF7F-5035EDA92698}" destId="{B49C3C60-F34C-304C-8B53-A24897389ACD}" srcOrd="0" destOrd="0" presId="urn:microsoft.com/office/officeart/2005/8/layout/chevron2"/>
    <dgm:cxn modelId="{1850D5F4-73E8-9749-ACD0-F84B351C9FFB}" type="presParOf" srcId="{C9CC14FE-E691-9F4E-BF7F-5035EDA92698}" destId="{736E2416-D872-BC46-A869-B9CFBE4B23D7}" srcOrd="1" destOrd="0" presId="urn:microsoft.com/office/officeart/2005/8/layout/chevron2"/>
    <dgm:cxn modelId="{1B5E857A-602B-D541-BD7C-BB0F3E69292E}" type="presParOf" srcId="{EB88AB50-877D-404B-83F5-DA593C45A81D}" destId="{B242BB54-0A1A-E14B-B6CA-94B131553487}" srcOrd="1" destOrd="0" presId="urn:microsoft.com/office/officeart/2005/8/layout/chevron2"/>
    <dgm:cxn modelId="{BB92456D-0A10-9D4E-A2CE-799D7617B0A5}" type="presParOf" srcId="{EB88AB50-877D-404B-83F5-DA593C45A81D}" destId="{FE22166B-2789-A44B-9658-B325DCA61A34}" srcOrd="2" destOrd="0" presId="urn:microsoft.com/office/officeart/2005/8/layout/chevron2"/>
    <dgm:cxn modelId="{D9070D00-1E55-3D49-A141-C968042864E9}" type="presParOf" srcId="{FE22166B-2789-A44B-9658-B325DCA61A34}" destId="{EECD7E5F-FA4B-C94B-B1A1-B0899C8FC4FE}" srcOrd="0" destOrd="0" presId="urn:microsoft.com/office/officeart/2005/8/layout/chevron2"/>
    <dgm:cxn modelId="{DFC19A83-3DC5-BA48-900C-711C8F7293A8}" type="presParOf" srcId="{FE22166B-2789-A44B-9658-B325DCA61A34}" destId="{922F4DE6-E477-BA46-BBB6-9EE6036B5F9D}" srcOrd="1" destOrd="0" presId="urn:microsoft.com/office/officeart/2005/8/layout/chevron2"/>
    <dgm:cxn modelId="{382210C0-F0BB-3946-A449-7C60335992D9}" type="presParOf" srcId="{EB88AB50-877D-404B-83F5-DA593C45A81D}" destId="{60005B4F-C75B-B94F-8E90-A706395703AF}" srcOrd="3" destOrd="0" presId="urn:microsoft.com/office/officeart/2005/8/layout/chevron2"/>
    <dgm:cxn modelId="{4571F90F-AE00-1F4A-A6B0-BC8B35C49623}" type="presParOf" srcId="{EB88AB50-877D-404B-83F5-DA593C45A81D}" destId="{964E76EC-E4BE-2B41-9C95-B5F355ED8B3D}" srcOrd="4" destOrd="0" presId="urn:microsoft.com/office/officeart/2005/8/layout/chevron2"/>
    <dgm:cxn modelId="{08EC3F33-F537-2C4A-B342-295DF1DC2591}" type="presParOf" srcId="{964E76EC-E4BE-2B41-9C95-B5F355ED8B3D}" destId="{B1D047ED-C945-434F-B790-0C6D3DE4FB50}" srcOrd="0" destOrd="0" presId="urn:microsoft.com/office/officeart/2005/8/layout/chevron2"/>
    <dgm:cxn modelId="{65053818-0119-B547-9F27-06CB4D7D85C0}" type="presParOf" srcId="{964E76EC-E4BE-2B41-9C95-B5F355ED8B3D}" destId="{A20F7865-6A47-3E45-9ECF-5FE51DDD246B}" srcOrd="1" destOrd="0" presId="urn:microsoft.com/office/officeart/2005/8/layout/chevron2"/>
    <dgm:cxn modelId="{B17C96B6-5F64-4A38-AD3C-1CC1848450A7}" type="presParOf" srcId="{EB88AB50-877D-404B-83F5-DA593C45A81D}" destId="{B698D0FF-CE57-4A92-B735-3919BD38692D}" srcOrd="5" destOrd="0" presId="urn:microsoft.com/office/officeart/2005/8/layout/chevron2"/>
    <dgm:cxn modelId="{30A551A5-ADE1-41C7-A582-7BB638CDF79F}" type="presParOf" srcId="{EB88AB50-877D-404B-83F5-DA593C45A81D}" destId="{3F8415E8-59E9-4569-9407-990FBAD50113}" srcOrd="6" destOrd="0" presId="urn:microsoft.com/office/officeart/2005/8/layout/chevron2"/>
    <dgm:cxn modelId="{F143E138-1019-4570-9B0B-1C856B76DFA5}" type="presParOf" srcId="{3F8415E8-59E9-4569-9407-990FBAD50113}" destId="{66B1E1C2-A04D-4611-8AD6-96ED208691AD}" srcOrd="0" destOrd="0" presId="urn:microsoft.com/office/officeart/2005/8/layout/chevron2"/>
    <dgm:cxn modelId="{6A307679-4B3C-434E-B34B-963A81EFC920}" type="presParOf" srcId="{3F8415E8-59E9-4569-9407-990FBAD50113}" destId="{B812BA47-45B9-418E-B2A6-540D64E92AC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5A3307-B3E9-4149-9C2F-3C46BD45C063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35B143-0489-9943-8D23-4F74961C680A}">
      <dgm:prSet phldrT="[Text]"/>
      <dgm:spPr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</a:gradFill>
        <a:ln>
          <a:solidFill>
            <a:srgbClr val="92D050"/>
          </a:solidFill>
        </a:ln>
      </dgm:spPr>
      <dgm:t>
        <a:bodyPr/>
        <a:lstStyle/>
        <a:p>
          <a:r>
            <a:rPr lang="en-US" b="0" dirty="0"/>
            <a:t>V1.0</a:t>
          </a:r>
        </a:p>
      </dgm:t>
    </dgm:pt>
    <dgm:pt modelId="{E22A408D-A2DC-BB4F-884B-AA36939553B0}" type="parTrans" cxnId="{3E276438-B847-EE47-861E-F79663B1FB79}">
      <dgm:prSet/>
      <dgm:spPr/>
      <dgm:t>
        <a:bodyPr/>
        <a:lstStyle/>
        <a:p>
          <a:endParaRPr lang="en-US"/>
        </a:p>
      </dgm:t>
    </dgm:pt>
    <dgm:pt modelId="{2525BF11-866E-8F4A-8E69-89B7560AF3B0}" type="sibTrans" cxnId="{3E276438-B847-EE47-861E-F79663B1FB79}">
      <dgm:prSet/>
      <dgm:spPr/>
      <dgm:t>
        <a:bodyPr/>
        <a:lstStyle/>
        <a:p>
          <a:endParaRPr lang="en-US"/>
        </a:p>
      </dgm:t>
    </dgm:pt>
    <dgm:pt modelId="{DDD32139-590A-4647-B49D-833D15757256}">
      <dgm:prSet phldrT="[Text]" custT="1"/>
      <dgm:spPr>
        <a:ln>
          <a:solidFill>
            <a:srgbClr val="92D050"/>
          </a:solidFill>
        </a:ln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Einbindung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von Health Apps und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Fitnesstrackern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,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wie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Samsung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sHealth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oder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Apple Watch</a:t>
          </a:r>
        </a:p>
      </dgm:t>
    </dgm:pt>
    <dgm:pt modelId="{CCBCE16A-B740-2044-9AD8-F1BD1153A46D}">
      <dgm:prSet phldrT="[Text]"/>
      <dgm:spPr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</a:gradFill>
        <a:ln>
          <a:solidFill>
            <a:srgbClr val="92D050"/>
          </a:solidFill>
        </a:ln>
      </dgm:spPr>
      <dgm:t>
        <a:bodyPr/>
        <a:lstStyle/>
        <a:p>
          <a:r>
            <a:rPr lang="en-US" b="0" dirty="0"/>
            <a:t>V3.0</a:t>
          </a:r>
        </a:p>
      </dgm:t>
    </dgm:pt>
    <dgm:pt modelId="{53065BFD-B838-3C43-957C-E6D019B35169}" type="sibTrans" cxnId="{46E0463B-96C1-0145-A650-E63B9AFF17F0}">
      <dgm:prSet/>
      <dgm:spPr/>
      <dgm:t>
        <a:bodyPr/>
        <a:lstStyle/>
        <a:p>
          <a:endParaRPr lang="en-US"/>
        </a:p>
      </dgm:t>
    </dgm:pt>
    <dgm:pt modelId="{D3CC6186-CBD4-1B43-95E6-9B2FAD47232F}" type="parTrans" cxnId="{46E0463B-96C1-0145-A650-E63B9AFF17F0}">
      <dgm:prSet/>
      <dgm:spPr/>
      <dgm:t>
        <a:bodyPr/>
        <a:lstStyle/>
        <a:p>
          <a:endParaRPr lang="en-US"/>
        </a:p>
      </dgm:t>
    </dgm:pt>
    <dgm:pt modelId="{E6377189-DFF4-4644-B7C7-FDB8A0B60695}" type="sibTrans" cxnId="{FFAE7675-E784-D24F-B25A-57EDDF3F4A61}">
      <dgm:prSet/>
      <dgm:spPr/>
      <dgm:t>
        <a:bodyPr/>
        <a:lstStyle/>
        <a:p>
          <a:endParaRPr lang="en-US"/>
        </a:p>
      </dgm:t>
    </dgm:pt>
    <dgm:pt modelId="{7299BC92-A74A-B847-AD02-6C2230DF6784}" type="parTrans" cxnId="{FFAE7675-E784-D24F-B25A-57EDDF3F4A61}">
      <dgm:prSet/>
      <dgm:spPr/>
      <dgm:t>
        <a:bodyPr/>
        <a:lstStyle/>
        <a:p>
          <a:endParaRPr lang="en-US"/>
        </a:p>
      </dgm:t>
    </dgm:pt>
    <dgm:pt modelId="{AF82CD3D-7685-854C-9EA0-D53FA7DFAD5F}">
      <dgm:prSet phldrT="[Text]" custT="1"/>
      <dgm:spPr>
        <a:ln>
          <a:solidFill>
            <a:srgbClr val="92D050"/>
          </a:solidFill>
        </a:ln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Support von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mehreren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Sprachen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, um die App international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anbieten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zu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können</a:t>
          </a:r>
          <a:endParaRPr lang="en-US" sz="2400" b="0" i="1" kern="1200" dirty="0">
            <a:solidFill>
              <a:prstClr val="black"/>
            </a:solidFill>
            <a:latin typeface="Calibri"/>
            <a:ea typeface=""/>
            <a:cs typeface="+mn-cs"/>
          </a:endParaRPr>
        </a:p>
      </dgm:t>
    </dgm:pt>
    <dgm:pt modelId="{E107BF83-A659-9E4B-A120-CF096E07C971}">
      <dgm:prSet phldrT="[Text]"/>
      <dgm:spPr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</a:gradFill>
        <a:ln>
          <a:solidFill>
            <a:srgbClr val="92D050"/>
          </a:solidFill>
        </a:ln>
      </dgm:spPr>
      <dgm:t>
        <a:bodyPr/>
        <a:lstStyle/>
        <a:p>
          <a:r>
            <a:rPr lang="en-US" b="0" dirty="0"/>
            <a:t>V2.0</a:t>
          </a:r>
        </a:p>
      </dgm:t>
    </dgm:pt>
    <dgm:pt modelId="{C0D63818-8857-F744-BF77-DE37CD81B096}" type="sibTrans" cxnId="{CD4B5E33-DBB0-054C-A724-2EF17F8A87B0}">
      <dgm:prSet/>
      <dgm:spPr/>
      <dgm:t>
        <a:bodyPr/>
        <a:lstStyle/>
        <a:p>
          <a:endParaRPr lang="en-US"/>
        </a:p>
      </dgm:t>
    </dgm:pt>
    <dgm:pt modelId="{E01AF6D1-A457-3B4F-9615-EACF1201EE16}" type="parTrans" cxnId="{CD4B5E33-DBB0-054C-A724-2EF17F8A87B0}">
      <dgm:prSet/>
      <dgm:spPr/>
      <dgm:t>
        <a:bodyPr/>
        <a:lstStyle/>
        <a:p>
          <a:endParaRPr lang="en-US"/>
        </a:p>
      </dgm:t>
    </dgm:pt>
    <dgm:pt modelId="{3A006467-2105-284B-835F-D83D13770B9F}" type="sibTrans" cxnId="{4BFAC1DB-5FA9-ED4B-8F30-8156836635B6}">
      <dgm:prSet/>
      <dgm:spPr/>
      <dgm:t>
        <a:bodyPr/>
        <a:lstStyle/>
        <a:p>
          <a:endParaRPr lang="en-US"/>
        </a:p>
      </dgm:t>
    </dgm:pt>
    <dgm:pt modelId="{42A09070-089F-4E47-BD04-C8E6DF4B2E29}" type="parTrans" cxnId="{4BFAC1DB-5FA9-ED4B-8F30-8156836635B6}">
      <dgm:prSet/>
      <dgm:spPr/>
      <dgm:t>
        <a:bodyPr/>
        <a:lstStyle/>
        <a:p>
          <a:endParaRPr lang="en-US"/>
        </a:p>
      </dgm:t>
    </dgm:pt>
    <dgm:pt modelId="{4D5E3349-18F3-FD45-AA27-96F39E539447}">
      <dgm:prSet phldrT="[Text]" custT="1"/>
      <dgm:spPr>
        <a:ln>
          <a:solidFill>
            <a:srgbClr val="92D050"/>
          </a:solidFill>
        </a:ln>
      </dgm:spPr>
      <dgm:t>
        <a:bodyPr/>
        <a:lstStyle/>
        <a:p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Aktueller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Stand der Vita Cena App</a:t>
          </a:r>
        </a:p>
      </dgm:t>
    </dgm:pt>
    <dgm:pt modelId="{23CE766D-D1FF-0048-8A2B-9CFDBD9BE387}" type="sibTrans" cxnId="{41891278-E200-0841-9973-3D933D542E3F}">
      <dgm:prSet/>
      <dgm:spPr/>
      <dgm:t>
        <a:bodyPr/>
        <a:lstStyle/>
        <a:p>
          <a:endParaRPr lang="en-US"/>
        </a:p>
      </dgm:t>
    </dgm:pt>
    <dgm:pt modelId="{575C6165-1FCA-3145-85C0-FFED5C4B1D09}" type="parTrans" cxnId="{41891278-E200-0841-9973-3D933D542E3F}">
      <dgm:prSet/>
      <dgm:spPr/>
      <dgm:t>
        <a:bodyPr/>
        <a:lstStyle/>
        <a:p>
          <a:endParaRPr lang="en-US"/>
        </a:p>
      </dgm:t>
    </dgm:pt>
    <dgm:pt modelId="{4B022E5B-5EE5-4A69-82E7-B234C93793E9}">
      <dgm:prSet phldrT="[Text]"/>
      <dgm:spPr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</a:gradFill>
        <a:ln>
          <a:solidFill>
            <a:srgbClr val="92D050"/>
          </a:solidFill>
        </a:ln>
      </dgm:spPr>
      <dgm:t>
        <a:bodyPr/>
        <a:lstStyle/>
        <a:p>
          <a:r>
            <a:rPr lang="en-US" b="0" dirty="0"/>
            <a:t>V4.0</a:t>
          </a:r>
        </a:p>
      </dgm:t>
    </dgm:pt>
    <dgm:pt modelId="{3137EC20-97CC-45FF-9F30-F3C3680BEAF3}" type="parTrans" cxnId="{4E4C01E2-EBEB-45C3-8015-B7FBEEF55984}">
      <dgm:prSet/>
      <dgm:spPr/>
      <dgm:t>
        <a:bodyPr/>
        <a:lstStyle/>
        <a:p>
          <a:endParaRPr lang="de-DE"/>
        </a:p>
      </dgm:t>
    </dgm:pt>
    <dgm:pt modelId="{661FA288-8BE5-4F43-AD53-DEB5698405AD}" type="sibTrans" cxnId="{4E4C01E2-EBEB-45C3-8015-B7FBEEF55984}">
      <dgm:prSet/>
      <dgm:spPr/>
      <dgm:t>
        <a:bodyPr/>
        <a:lstStyle/>
        <a:p>
          <a:endParaRPr lang="de-DE"/>
        </a:p>
      </dgm:t>
    </dgm:pt>
    <dgm:pt modelId="{2C34017A-B9E4-4FF9-AFD0-C1939DEAAF20}">
      <dgm:prSet phldrT="[Text]" custT="1"/>
      <dgm:spPr>
        <a:solidFill>
          <a:schemeClr val="bg1"/>
        </a:solidFill>
        <a:ln>
          <a:solidFill>
            <a:srgbClr val="92D050"/>
          </a:solidFill>
        </a:ln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Integration von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standortbasierten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Essensvorschlägen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 </a:t>
          </a:r>
        </a:p>
      </dgm:t>
    </dgm:pt>
    <dgm:pt modelId="{7E97264A-EDAD-42F3-84DE-A2883217BFC8}" type="parTrans" cxnId="{365E5749-BBB8-4630-8B97-A013F4F8B283}">
      <dgm:prSet/>
      <dgm:spPr/>
      <dgm:t>
        <a:bodyPr/>
        <a:lstStyle/>
        <a:p>
          <a:endParaRPr lang="de-DE"/>
        </a:p>
      </dgm:t>
    </dgm:pt>
    <dgm:pt modelId="{ADABE0F1-9D4E-45A5-94BB-04C4C886DCF6}" type="sibTrans" cxnId="{365E5749-BBB8-4630-8B97-A013F4F8B283}">
      <dgm:prSet/>
      <dgm:spPr/>
      <dgm:t>
        <a:bodyPr/>
        <a:lstStyle/>
        <a:p>
          <a:endParaRPr lang="de-DE"/>
        </a:p>
      </dgm:t>
    </dgm:pt>
    <dgm:pt modelId="{EB88AB50-877D-404B-83F5-DA593C45A81D}" type="pres">
      <dgm:prSet presAssocID="{945A3307-B3E9-4149-9C2F-3C46BD45C063}" presName="linearFlow" presStyleCnt="0">
        <dgm:presLayoutVars>
          <dgm:dir/>
          <dgm:animLvl val="lvl"/>
          <dgm:resizeHandles val="exact"/>
        </dgm:presLayoutVars>
      </dgm:prSet>
      <dgm:spPr/>
    </dgm:pt>
    <dgm:pt modelId="{C9CC14FE-E691-9F4E-BF7F-5035EDA92698}" type="pres">
      <dgm:prSet presAssocID="{7935B143-0489-9943-8D23-4F74961C680A}" presName="composite" presStyleCnt="0"/>
      <dgm:spPr/>
    </dgm:pt>
    <dgm:pt modelId="{B49C3C60-F34C-304C-8B53-A24897389ACD}" type="pres">
      <dgm:prSet presAssocID="{7935B143-0489-9943-8D23-4F74961C680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36E2416-D872-BC46-A869-B9CFBE4B23D7}" type="pres">
      <dgm:prSet presAssocID="{7935B143-0489-9943-8D23-4F74961C680A}" presName="descendantText" presStyleLbl="alignAcc1" presStyleIdx="0" presStyleCnt="4">
        <dgm:presLayoutVars>
          <dgm:bulletEnabled val="1"/>
        </dgm:presLayoutVars>
      </dgm:prSet>
      <dgm:spPr/>
    </dgm:pt>
    <dgm:pt modelId="{B242BB54-0A1A-E14B-B6CA-94B131553487}" type="pres">
      <dgm:prSet presAssocID="{2525BF11-866E-8F4A-8E69-89B7560AF3B0}" presName="sp" presStyleCnt="0"/>
      <dgm:spPr/>
    </dgm:pt>
    <dgm:pt modelId="{FE22166B-2789-A44B-9658-B325DCA61A34}" type="pres">
      <dgm:prSet presAssocID="{E107BF83-A659-9E4B-A120-CF096E07C971}" presName="composite" presStyleCnt="0"/>
      <dgm:spPr/>
    </dgm:pt>
    <dgm:pt modelId="{EECD7E5F-FA4B-C94B-B1A1-B0899C8FC4FE}" type="pres">
      <dgm:prSet presAssocID="{E107BF83-A659-9E4B-A120-CF096E07C97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922F4DE6-E477-BA46-BBB6-9EE6036B5F9D}" type="pres">
      <dgm:prSet presAssocID="{E107BF83-A659-9E4B-A120-CF096E07C971}" presName="descendantText" presStyleLbl="alignAcc1" presStyleIdx="1" presStyleCnt="4">
        <dgm:presLayoutVars>
          <dgm:bulletEnabled val="1"/>
        </dgm:presLayoutVars>
      </dgm:prSet>
      <dgm:spPr/>
    </dgm:pt>
    <dgm:pt modelId="{60005B4F-C75B-B94F-8E90-A706395703AF}" type="pres">
      <dgm:prSet presAssocID="{C0D63818-8857-F744-BF77-DE37CD81B096}" presName="sp" presStyleCnt="0"/>
      <dgm:spPr/>
    </dgm:pt>
    <dgm:pt modelId="{964E76EC-E4BE-2B41-9C95-B5F355ED8B3D}" type="pres">
      <dgm:prSet presAssocID="{CCBCE16A-B740-2044-9AD8-F1BD1153A46D}" presName="composite" presStyleCnt="0"/>
      <dgm:spPr/>
    </dgm:pt>
    <dgm:pt modelId="{B1D047ED-C945-434F-B790-0C6D3DE4FB50}" type="pres">
      <dgm:prSet presAssocID="{CCBCE16A-B740-2044-9AD8-F1BD1153A46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A20F7865-6A47-3E45-9ECF-5FE51DDD246B}" type="pres">
      <dgm:prSet presAssocID="{CCBCE16A-B740-2044-9AD8-F1BD1153A46D}" presName="descendantText" presStyleLbl="alignAcc1" presStyleIdx="2" presStyleCnt="4">
        <dgm:presLayoutVars>
          <dgm:bulletEnabled val="1"/>
        </dgm:presLayoutVars>
      </dgm:prSet>
      <dgm:spPr/>
    </dgm:pt>
    <dgm:pt modelId="{B698D0FF-CE57-4A92-B735-3919BD38692D}" type="pres">
      <dgm:prSet presAssocID="{53065BFD-B838-3C43-957C-E6D019B35169}" presName="sp" presStyleCnt="0"/>
      <dgm:spPr/>
    </dgm:pt>
    <dgm:pt modelId="{3F8415E8-59E9-4569-9407-990FBAD50113}" type="pres">
      <dgm:prSet presAssocID="{4B022E5B-5EE5-4A69-82E7-B234C93793E9}" presName="composite" presStyleCnt="0"/>
      <dgm:spPr/>
    </dgm:pt>
    <dgm:pt modelId="{66B1E1C2-A04D-4611-8AD6-96ED208691AD}" type="pres">
      <dgm:prSet presAssocID="{4B022E5B-5EE5-4A69-82E7-B234C93793E9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812BA47-45B9-418E-B2A6-540D64E92AC8}" type="pres">
      <dgm:prSet presAssocID="{4B022E5B-5EE5-4A69-82E7-B234C93793E9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70D6D53-EDC3-234B-8569-EA056184D615}" type="presOf" srcId="{945A3307-B3E9-4149-9C2F-3C46BD45C063}" destId="{EB88AB50-877D-404B-83F5-DA593C45A81D}" srcOrd="0" destOrd="0" presId="urn:microsoft.com/office/officeart/2005/8/layout/chevron2"/>
    <dgm:cxn modelId="{A66F63BA-9772-4D4D-8414-117A28D651FE}" type="presOf" srcId="{AF82CD3D-7685-854C-9EA0-D53FA7DFAD5F}" destId="{922F4DE6-E477-BA46-BBB6-9EE6036B5F9D}" srcOrd="0" destOrd="0" presId="urn:microsoft.com/office/officeart/2005/8/layout/chevron2"/>
    <dgm:cxn modelId="{922AA3B2-8F71-5147-AE8C-4DC5045BF432}" type="presOf" srcId="{4D5E3349-18F3-FD45-AA27-96F39E539447}" destId="{736E2416-D872-BC46-A869-B9CFBE4B23D7}" srcOrd="0" destOrd="0" presId="urn:microsoft.com/office/officeart/2005/8/layout/chevron2"/>
    <dgm:cxn modelId="{F8B0BF56-61E4-E347-B898-018400E4EF71}" type="presOf" srcId="{7935B143-0489-9943-8D23-4F74961C680A}" destId="{B49C3C60-F34C-304C-8B53-A24897389ACD}" srcOrd="0" destOrd="0" presId="urn:microsoft.com/office/officeart/2005/8/layout/chevron2"/>
    <dgm:cxn modelId="{365E5749-BBB8-4630-8B97-A013F4F8B283}" srcId="{CCBCE16A-B740-2044-9AD8-F1BD1153A46D}" destId="{2C34017A-B9E4-4FF9-AFD0-C1939DEAAF20}" srcOrd="0" destOrd="0" parTransId="{7E97264A-EDAD-42F3-84DE-A2883217BFC8}" sibTransId="{ADABE0F1-9D4E-45A5-94BB-04C4C886DCF6}"/>
    <dgm:cxn modelId="{53C474AC-7456-9946-A1EE-E1878A79E374}" type="presOf" srcId="{CCBCE16A-B740-2044-9AD8-F1BD1153A46D}" destId="{B1D047ED-C945-434F-B790-0C6D3DE4FB50}" srcOrd="0" destOrd="0" presId="urn:microsoft.com/office/officeart/2005/8/layout/chevron2"/>
    <dgm:cxn modelId="{4BFAC1DB-5FA9-ED4B-8F30-8156836635B6}" srcId="{E107BF83-A659-9E4B-A120-CF096E07C971}" destId="{AF82CD3D-7685-854C-9EA0-D53FA7DFAD5F}" srcOrd="0" destOrd="0" parTransId="{42A09070-089F-4E47-BD04-C8E6DF4B2E29}" sibTransId="{3A006467-2105-284B-835F-D83D13770B9F}"/>
    <dgm:cxn modelId="{76DAD7DD-15D3-4404-8116-30486B2269AF}" type="presOf" srcId="{4B022E5B-5EE5-4A69-82E7-B234C93793E9}" destId="{66B1E1C2-A04D-4611-8AD6-96ED208691AD}" srcOrd="0" destOrd="0" presId="urn:microsoft.com/office/officeart/2005/8/layout/chevron2"/>
    <dgm:cxn modelId="{DA896961-1C47-4F55-AC5F-379C3D87726A}" type="presOf" srcId="{DDD32139-590A-4647-B49D-833D15757256}" destId="{B812BA47-45B9-418E-B2A6-540D64E92AC8}" srcOrd="0" destOrd="0" presId="urn:microsoft.com/office/officeart/2005/8/layout/chevron2"/>
    <dgm:cxn modelId="{41891278-E200-0841-9973-3D933D542E3F}" srcId="{7935B143-0489-9943-8D23-4F74961C680A}" destId="{4D5E3349-18F3-FD45-AA27-96F39E539447}" srcOrd="0" destOrd="0" parTransId="{575C6165-1FCA-3145-85C0-FFED5C4B1D09}" sibTransId="{23CE766D-D1FF-0048-8A2B-9CFDBD9BE387}"/>
    <dgm:cxn modelId="{3C958280-E449-492E-B05D-12096B5D638F}" type="presOf" srcId="{2C34017A-B9E4-4FF9-AFD0-C1939DEAAF20}" destId="{A20F7865-6A47-3E45-9ECF-5FE51DDD246B}" srcOrd="0" destOrd="0" presId="urn:microsoft.com/office/officeart/2005/8/layout/chevron2"/>
    <dgm:cxn modelId="{CD4B5E33-DBB0-054C-A724-2EF17F8A87B0}" srcId="{945A3307-B3E9-4149-9C2F-3C46BD45C063}" destId="{E107BF83-A659-9E4B-A120-CF096E07C971}" srcOrd="1" destOrd="0" parTransId="{E01AF6D1-A457-3B4F-9615-EACF1201EE16}" sibTransId="{C0D63818-8857-F744-BF77-DE37CD81B096}"/>
    <dgm:cxn modelId="{AA098720-AF2F-9846-8016-23A877BE7220}" type="presOf" srcId="{E107BF83-A659-9E4B-A120-CF096E07C971}" destId="{EECD7E5F-FA4B-C94B-B1A1-B0899C8FC4FE}" srcOrd="0" destOrd="0" presId="urn:microsoft.com/office/officeart/2005/8/layout/chevron2"/>
    <dgm:cxn modelId="{3E276438-B847-EE47-861E-F79663B1FB79}" srcId="{945A3307-B3E9-4149-9C2F-3C46BD45C063}" destId="{7935B143-0489-9943-8D23-4F74961C680A}" srcOrd="0" destOrd="0" parTransId="{E22A408D-A2DC-BB4F-884B-AA36939553B0}" sibTransId="{2525BF11-866E-8F4A-8E69-89B7560AF3B0}"/>
    <dgm:cxn modelId="{4E4C01E2-EBEB-45C3-8015-B7FBEEF55984}" srcId="{945A3307-B3E9-4149-9C2F-3C46BD45C063}" destId="{4B022E5B-5EE5-4A69-82E7-B234C93793E9}" srcOrd="3" destOrd="0" parTransId="{3137EC20-97CC-45FF-9F30-F3C3680BEAF3}" sibTransId="{661FA288-8BE5-4F43-AD53-DEB5698405AD}"/>
    <dgm:cxn modelId="{46E0463B-96C1-0145-A650-E63B9AFF17F0}" srcId="{945A3307-B3E9-4149-9C2F-3C46BD45C063}" destId="{CCBCE16A-B740-2044-9AD8-F1BD1153A46D}" srcOrd="2" destOrd="0" parTransId="{D3CC6186-CBD4-1B43-95E6-9B2FAD47232F}" sibTransId="{53065BFD-B838-3C43-957C-E6D019B35169}"/>
    <dgm:cxn modelId="{FFAE7675-E784-D24F-B25A-57EDDF3F4A61}" srcId="{4B022E5B-5EE5-4A69-82E7-B234C93793E9}" destId="{DDD32139-590A-4647-B49D-833D15757256}" srcOrd="0" destOrd="0" parTransId="{7299BC92-A74A-B847-AD02-6C2230DF6784}" sibTransId="{E6377189-DFF4-4644-B7C7-FDB8A0B60695}"/>
    <dgm:cxn modelId="{A7500A34-198C-E14A-A881-186378D154E0}" type="presParOf" srcId="{EB88AB50-877D-404B-83F5-DA593C45A81D}" destId="{C9CC14FE-E691-9F4E-BF7F-5035EDA92698}" srcOrd="0" destOrd="0" presId="urn:microsoft.com/office/officeart/2005/8/layout/chevron2"/>
    <dgm:cxn modelId="{A03EFF34-CA7B-3B41-9A23-C42F807190C5}" type="presParOf" srcId="{C9CC14FE-E691-9F4E-BF7F-5035EDA92698}" destId="{B49C3C60-F34C-304C-8B53-A24897389ACD}" srcOrd="0" destOrd="0" presId="urn:microsoft.com/office/officeart/2005/8/layout/chevron2"/>
    <dgm:cxn modelId="{1850D5F4-73E8-9749-ACD0-F84B351C9FFB}" type="presParOf" srcId="{C9CC14FE-E691-9F4E-BF7F-5035EDA92698}" destId="{736E2416-D872-BC46-A869-B9CFBE4B23D7}" srcOrd="1" destOrd="0" presId="urn:microsoft.com/office/officeart/2005/8/layout/chevron2"/>
    <dgm:cxn modelId="{1B5E857A-602B-D541-BD7C-BB0F3E69292E}" type="presParOf" srcId="{EB88AB50-877D-404B-83F5-DA593C45A81D}" destId="{B242BB54-0A1A-E14B-B6CA-94B131553487}" srcOrd="1" destOrd="0" presId="urn:microsoft.com/office/officeart/2005/8/layout/chevron2"/>
    <dgm:cxn modelId="{BB92456D-0A10-9D4E-A2CE-799D7617B0A5}" type="presParOf" srcId="{EB88AB50-877D-404B-83F5-DA593C45A81D}" destId="{FE22166B-2789-A44B-9658-B325DCA61A34}" srcOrd="2" destOrd="0" presId="urn:microsoft.com/office/officeart/2005/8/layout/chevron2"/>
    <dgm:cxn modelId="{D9070D00-1E55-3D49-A141-C968042864E9}" type="presParOf" srcId="{FE22166B-2789-A44B-9658-B325DCA61A34}" destId="{EECD7E5F-FA4B-C94B-B1A1-B0899C8FC4FE}" srcOrd="0" destOrd="0" presId="urn:microsoft.com/office/officeart/2005/8/layout/chevron2"/>
    <dgm:cxn modelId="{DFC19A83-3DC5-BA48-900C-711C8F7293A8}" type="presParOf" srcId="{FE22166B-2789-A44B-9658-B325DCA61A34}" destId="{922F4DE6-E477-BA46-BBB6-9EE6036B5F9D}" srcOrd="1" destOrd="0" presId="urn:microsoft.com/office/officeart/2005/8/layout/chevron2"/>
    <dgm:cxn modelId="{382210C0-F0BB-3946-A449-7C60335992D9}" type="presParOf" srcId="{EB88AB50-877D-404B-83F5-DA593C45A81D}" destId="{60005B4F-C75B-B94F-8E90-A706395703AF}" srcOrd="3" destOrd="0" presId="urn:microsoft.com/office/officeart/2005/8/layout/chevron2"/>
    <dgm:cxn modelId="{4571F90F-AE00-1F4A-A6B0-BC8B35C49623}" type="presParOf" srcId="{EB88AB50-877D-404B-83F5-DA593C45A81D}" destId="{964E76EC-E4BE-2B41-9C95-B5F355ED8B3D}" srcOrd="4" destOrd="0" presId="urn:microsoft.com/office/officeart/2005/8/layout/chevron2"/>
    <dgm:cxn modelId="{08EC3F33-F537-2C4A-B342-295DF1DC2591}" type="presParOf" srcId="{964E76EC-E4BE-2B41-9C95-B5F355ED8B3D}" destId="{B1D047ED-C945-434F-B790-0C6D3DE4FB50}" srcOrd="0" destOrd="0" presId="urn:microsoft.com/office/officeart/2005/8/layout/chevron2"/>
    <dgm:cxn modelId="{65053818-0119-B547-9F27-06CB4D7D85C0}" type="presParOf" srcId="{964E76EC-E4BE-2B41-9C95-B5F355ED8B3D}" destId="{A20F7865-6A47-3E45-9ECF-5FE51DDD246B}" srcOrd="1" destOrd="0" presId="urn:microsoft.com/office/officeart/2005/8/layout/chevron2"/>
    <dgm:cxn modelId="{B17C96B6-5F64-4A38-AD3C-1CC1848450A7}" type="presParOf" srcId="{EB88AB50-877D-404B-83F5-DA593C45A81D}" destId="{B698D0FF-CE57-4A92-B735-3919BD38692D}" srcOrd="5" destOrd="0" presId="urn:microsoft.com/office/officeart/2005/8/layout/chevron2"/>
    <dgm:cxn modelId="{30A551A5-ADE1-41C7-A582-7BB638CDF79F}" type="presParOf" srcId="{EB88AB50-877D-404B-83F5-DA593C45A81D}" destId="{3F8415E8-59E9-4569-9407-990FBAD50113}" srcOrd="6" destOrd="0" presId="urn:microsoft.com/office/officeart/2005/8/layout/chevron2"/>
    <dgm:cxn modelId="{F143E138-1019-4570-9B0B-1C856B76DFA5}" type="presParOf" srcId="{3F8415E8-59E9-4569-9407-990FBAD50113}" destId="{66B1E1C2-A04D-4611-8AD6-96ED208691AD}" srcOrd="0" destOrd="0" presId="urn:microsoft.com/office/officeart/2005/8/layout/chevron2"/>
    <dgm:cxn modelId="{6A307679-4B3C-434E-B34B-963A81EFC920}" type="presParOf" srcId="{3F8415E8-59E9-4569-9407-990FBAD50113}" destId="{B812BA47-45B9-418E-B2A6-540D64E92AC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C3C60-F34C-304C-8B53-A24897389ACD}">
      <dsp:nvSpPr>
        <dsp:cNvPr id="0" name=""/>
        <dsp:cNvSpPr/>
      </dsp:nvSpPr>
      <dsp:spPr>
        <a:xfrm rot="5400000">
          <a:off x="-199730" y="203116"/>
          <a:ext cx="1331537" cy="932076"/>
        </a:xfrm>
        <a:prstGeom prst="chevron">
          <a:avLst/>
        </a:prstGeom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  <a:lin ang="16200000" scaled="0"/>
        </a:gradFill>
        <a:ln w="9525" cap="flat" cmpd="sng" algn="ctr">
          <a:solidFill>
            <a:srgbClr val="92D05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V1.0</a:t>
          </a:r>
        </a:p>
      </dsp:txBody>
      <dsp:txXfrm rot="-5400000">
        <a:off x="1" y="469423"/>
        <a:ext cx="932076" cy="399461"/>
      </dsp:txXfrm>
    </dsp:sp>
    <dsp:sp modelId="{736E2416-D872-BC46-A869-B9CFBE4B23D7}">
      <dsp:nvSpPr>
        <dsp:cNvPr id="0" name=""/>
        <dsp:cNvSpPr/>
      </dsp:nvSpPr>
      <dsp:spPr>
        <a:xfrm rot="5400000">
          <a:off x="4158407" y="-3222945"/>
          <a:ext cx="865499" cy="73181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Aktueller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Stand der Vita Cena App</a:t>
          </a:r>
        </a:p>
      </dsp:txBody>
      <dsp:txXfrm rot="-5400000">
        <a:off x="932076" y="45636"/>
        <a:ext cx="7275911" cy="780999"/>
      </dsp:txXfrm>
    </dsp:sp>
    <dsp:sp modelId="{EECD7E5F-FA4B-C94B-B1A1-B0899C8FC4FE}">
      <dsp:nvSpPr>
        <dsp:cNvPr id="0" name=""/>
        <dsp:cNvSpPr/>
      </dsp:nvSpPr>
      <dsp:spPr>
        <a:xfrm rot="5400000">
          <a:off x="-199730" y="1388963"/>
          <a:ext cx="1331537" cy="932076"/>
        </a:xfrm>
        <a:prstGeom prst="chevron">
          <a:avLst/>
        </a:prstGeom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  <a:lin ang="16200000" scaled="0"/>
        </a:gradFill>
        <a:ln w="9525" cap="flat" cmpd="sng" algn="ctr">
          <a:solidFill>
            <a:srgbClr val="92D05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V2.0</a:t>
          </a:r>
        </a:p>
      </dsp:txBody>
      <dsp:txXfrm rot="-5400000">
        <a:off x="1" y="1655270"/>
        <a:ext cx="932076" cy="399461"/>
      </dsp:txXfrm>
    </dsp:sp>
    <dsp:sp modelId="{922F4DE6-E477-BA46-BBB6-9EE6036B5F9D}">
      <dsp:nvSpPr>
        <dsp:cNvPr id="0" name=""/>
        <dsp:cNvSpPr/>
      </dsp:nvSpPr>
      <dsp:spPr>
        <a:xfrm rot="5400000">
          <a:off x="4158407" y="-2037098"/>
          <a:ext cx="865499" cy="73181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Support von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mehreren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Sprachen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, um die App international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anbieten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zu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können</a:t>
          </a:r>
          <a:endParaRPr lang="en-US" sz="2400" b="1" i="1" kern="1200" dirty="0">
            <a:solidFill>
              <a:prstClr val="black"/>
            </a:solidFill>
            <a:latin typeface="Calibri"/>
            <a:ea typeface=""/>
            <a:cs typeface="+mn-cs"/>
          </a:endParaRPr>
        </a:p>
      </dsp:txBody>
      <dsp:txXfrm rot="-5400000">
        <a:off x="932076" y="1231483"/>
        <a:ext cx="7275911" cy="780999"/>
      </dsp:txXfrm>
    </dsp:sp>
    <dsp:sp modelId="{B1D047ED-C945-434F-B790-0C6D3DE4FB50}">
      <dsp:nvSpPr>
        <dsp:cNvPr id="0" name=""/>
        <dsp:cNvSpPr/>
      </dsp:nvSpPr>
      <dsp:spPr>
        <a:xfrm rot="5400000">
          <a:off x="-199730" y="2574810"/>
          <a:ext cx="1331537" cy="932076"/>
        </a:xfrm>
        <a:prstGeom prst="chevron">
          <a:avLst/>
        </a:prstGeom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  <a:lin ang="16200000" scaled="0"/>
        </a:gradFill>
        <a:ln w="9525" cap="flat" cmpd="sng" algn="ctr">
          <a:solidFill>
            <a:srgbClr val="92D05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V3.0</a:t>
          </a:r>
        </a:p>
      </dsp:txBody>
      <dsp:txXfrm rot="-5400000">
        <a:off x="1" y="2841117"/>
        <a:ext cx="932076" cy="399461"/>
      </dsp:txXfrm>
    </dsp:sp>
    <dsp:sp modelId="{A20F7865-6A47-3E45-9ECF-5FE51DDD246B}">
      <dsp:nvSpPr>
        <dsp:cNvPr id="0" name=""/>
        <dsp:cNvSpPr/>
      </dsp:nvSpPr>
      <dsp:spPr>
        <a:xfrm rot="5400000">
          <a:off x="4158407" y="-851251"/>
          <a:ext cx="865499" cy="7318161"/>
        </a:xfrm>
        <a:prstGeom prst="round2SameRect">
          <a:avLst/>
        </a:pr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Integration von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standortbasierten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Essensvorschlägen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 </a:t>
          </a:r>
        </a:p>
      </dsp:txBody>
      <dsp:txXfrm rot="-5400000">
        <a:off x="932076" y="2417330"/>
        <a:ext cx="7275911" cy="780999"/>
      </dsp:txXfrm>
    </dsp:sp>
    <dsp:sp modelId="{66B1E1C2-A04D-4611-8AD6-96ED208691AD}">
      <dsp:nvSpPr>
        <dsp:cNvPr id="0" name=""/>
        <dsp:cNvSpPr/>
      </dsp:nvSpPr>
      <dsp:spPr>
        <a:xfrm rot="5400000">
          <a:off x="-199730" y="3760657"/>
          <a:ext cx="1331537" cy="932076"/>
        </a:xfrm>
        <a:prstGeom prst="chevron">
          <a:avLst/>
        </a:prstGeom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  <a:lin ang="16200000" scaled="0"/>
        </a:gradFill>
        <a:ln w="9525" cap="flat" cmpd="sng" algn="ctr">
          <a:solidFill>
            <a:srgbClr val="92D05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V4.0</a:t>
          </a:r>
        </a:p>
      </dsp:txBody>
      <dsp:txXfrm rot="-5400000">
        <a:off x="1" y="4026964"/>
        <a:ext cx="932076" cy="399461"/>
      </dsp:txXfrm>
    </dsp:sp>
    <dsp:sp modelId="{B812BA47-45B9-418E-B2A6-540D64E92AC8}">
      <dsp:nvSpPr>
        <dsp:cNvPr id="0" name=""/>
        <dsp:cNvSpPr/>
      </dsp:nvSpPr>
      <dsp:spPr>
        <a:xfrm rot="5400000">
          <a:off x="4158407" y="334595"/>
          <a:ext cx="865499" cy="73181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Einbindung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von Health Apps und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Fitnesstrackern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,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wie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Samsung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sHealth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1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oder</a:t>
          </a:r>
          <a:r>
            <a:rPr lang="en-US" sz="2400" b="1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Apple Watch</a:t>
          </a:r>
        </a:p>
      </dsp:txBody>
      <dsp:txXfrm rot="-5400000">
        <a:off x="932076" y="3603176"/>
        <a:ext cx="7275911" cy="78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C3C60-F34C-304C-8B53-A24897389ACD}">
      <dsp:nvSpPr>
        <dsp:cNvPr id="0" name=""/>
        <dsp:cNvSpPr/>
      </dsp:nvSpPr>
      <dsp:spPr>
        <a:xfrm rot="5400000">
          <a:off x="-199730" y="203116"/>
          <a:ext cx="1331537" cy="932076"/>
        </a:xfrm>
        <a:prstGeom prst="chevron">
          <a:avLst/>
        </a:prstGeom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  <a:lin ang="16200000" scaled="0"/>
        </a:gradFill>
        <a:ln w="9525" cap="flat" cmpd="sng" algn="ctr">
          <a:solidFill>
            <a:srgbClr val="92D05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V1.0</a:t>
          </a:r>
        </a:p>
      </dsp:txBody>
      <dsp:txXfrm rot="-5400000">
        <a:off x="1" y="469423"/>
        <a:ext cx="932076" cy="399461"/>
      </dsp:txXfrm>
    </dsp:sp>
    <dsp:sp modelId="{736E2416-D872-BC46-A869-B9CFBE4B23D7}">
      <dsp:nvSpPr>
        <dsp:cNvPr id="0" name=""/>
        <dsp:cNvSpPr/>
      </dsp:nvSpPr>
      <dsp:spPr>
        <a:xfrm rot="5400000">
          <a:off x="4158407" y="-3222945"/>
          <a:ext cx="865499" cy="73181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Aktueller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Stand der Vita Cena App</a:t>
          </a:r>
        </a:p>
      </dsp:txBody>
      <dsp:txXfrm rot="-5400000">
        <a:off x="932076" y="45636"/>
        <a:ext cx="7275911" cy="780999"/>
      </dsp:txXfrm>
    </dsp:sp>
    <dsp:sp modelId="{EECD7E5F-FA4B-C94B-B1A1-B0899C8FC4FE}">
      <dsp:nvSpPr>
        <dsp:cNvPr id="0" name=""/>
        <dsp:cNvSpPr/>
      </dsp:nvSpPr>
      <dsp:spPr>
        <a:xfrm rot="5400000">
          <a:off x="-199730" y="1388963"/>
          <a:ext cx="1331537" cy="932076"/>
        </a:xfrm>
        <a:prstGeom prst="chevron">
          <a:avLst/>
        </a:prstGeom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  <a:lin ang="16200000" scaled="0"/>
        </a:gradFill>
        <a:ln w="9525" cap="flat" cmpd="sng" algn="ctr">
          <a:solidFill>
            <a:srgbClr val="92D05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V2.0</a:t>
          </a:r>
        </a:p>
      </dsp:txBody>
      <dsp:txXfrm rot="-5400000">
        <a:off x="1" y="1655270"/>
        <a:ext cx="932076" cy="399461"/>
      </dsp:txXfrm>
    </dsp:sp>
    <dsp:sp modelId="{922F4DE6-E477-BA46-BBB6-9EE6036B5F9D}">
      <dsp:nvSpPr>
        <dsp:cNvPr id="0" name=""/>
        <dsp:cNvSpPr/>
      </dsp:nvSpPr>
      <dsp:spPr>
        <a:xfrm rot="5400000">
          <a:off x="4158407" y="-2037098"/>
          <a:ext cx="865499" cy="73181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Support von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mehreren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Sprachen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, um die App international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anbieten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zu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können</a:t>
          </a:r>
          <a:endParaRPr lang="en-US" sz="2400" b="0" i="1" kern="1200" dirty="0">
            <a:solidFill>
              <a:prstClr val="black"/>
            </a:solidFill>
            <a:latin typeface="Calibri"/>
            <a:ea typeface=""/>
            <a:cs typeface="+mn-cs"/>
          </a:endParaRPr>
        </a:p>
      </dsp:txBody>
      <dsp:txXfrm rot="-5400000">
        <a:off x="932076" y="1231483"/>
        <a:ext cx="7275911" cy="780999"/>
      </dsp:txXfrm>
    </dsp:sp>
    <dsp:sp modelId="{B1D047ED-C945-434F-B790-0C6D3DE4FB50}">
      <dsp:nvSpPr>
        <dsp:cNvPr id="0" name=""/>
        <dsp:cNvSpPr/>
      </dsp:nvSpPr>
      <dsp:spPr>
        <a:xfrm rot="5400000">
          <a:off x="-199730" y="2574810"/>
          <a:ext cx="1331537" cy="932076"/>
        </a:xfrm>
        <a:prstGeom prst="chevron">
          <a:avLst/>
        </a:prstGeom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  <a:lin ang="16200000" scaled="0"/>
        </a:gradFill>
        <a:ln w="9525" cap="flat" cmpd="sng" algn="ctr">
          <a:solidFill>
            <a:srgbClr val="92D05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V3.0</a:t>
          </a:r>
        </a:p>
      </dsp:txBody>
      <dsp:txXfrm rot="-5400000">
        <a:off x="1" y="2841117"/>
        <a:ext cx="932076" cy="399461"/>
      </dsp:txXfrm>
    </dsp:sp>
    <dsp:sp modelId="{A20F7865-6A47-3E45-9ECF-5FE51DDD246B}">
      <dsp:nvSpPr>
        <dsp:cNvPr id="0" name=""/>
        <dsp:cNvSpPr/>
      </dsp:nvSpPr>
      <dsp:spPr>
        <a:xfrm rot="5400000">
          <a:off x="4158407" y="-851251"/>
          <a:ext cx="865499" cy="7318161"/>
        </a:xfrm>
        <a:prstGeom prst="round2SameRect">
          <a:avLst/>
        </a:prstGeom>
        <a:solidFill>
          <a:schemeClr val="bg1"/>
        </a:solidFill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Integration von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standortbasierten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Essensvorschlägen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 </a:t>
          </a:r>
        </a:p>
      </dsp:txBody>
      <dsp:txXfrm rot="-5400000">
        <a:off x="932076" y="2417330"/>
        <a:ext cx="7275911" cy="780999"/>
      </dsp:txXfrm>
    </dsp:sp>
    <dsp:sp modelId="{66B1E1C2-A04D-4611-8AD6-96ED208691AD}">
      <dsp:nvSpPr>
        <dsp:cNvPr id="0" name=""/>
        <dsp:cNvSpPr/>
      </dsp:nvSpPr>
      <dsp:spPr>
        <a:xfrm rot="5400000">
          <a:off x="-199730" y="3760657"/>
          <a:ext cx="1331537" cy="932076"/>
        </a:xfrm>
        <a:prstGeom prst="chevron">
          <a:avLst/>
        </a:prstGeom>
        <a:gradFill rotWithShape="0">
          <a:gsLst>
            <a:gs pos="0">
              <a:srgbClr val="92D050"/>
            </a:gs>
            <a:gs pos="80000">
              <a:srgbClr val="92D050"/>
            </a:gs>
            <a:gs pos="100000">
              <a:srgbClr val="92D050"/>
            </a:gs>
          </a:gsLst>
          <a:lin ang="16200000" scaled="0"/>
        </a:gradFill>
        <a:ln w="9525" cap="flat" cmpd="sng" algn="ctr">
          <a:solidFill>
            <a:srgbClr val="92D05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V4.0</a:t>
          </a:r>
        </a:p>
      </dsp:txBody>
      <dsp:txXfrm rot="-5400000">
        <a:off x="1" y="4026964"/>
        <a:ext cx="932076" cy="399461"/>
      </dsp:txXfrm>
    </dsp:sp>
    <dsp:sp modelId="{B812BA47-45B9-418E-B2A6-540D64E92AC8}">
      <dsp:nvSpPr>
        <dsp:cNvPr id="0" name=""/>
        <dsp:cNvSpPr/>
      </dsp:nvSpPr>
      <dsp:spPr>
        <a:xfrm rot="5400000">
          <a:off x="4158407" y="334595"/>
          <a:ext cx="865499" cy="73181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Einbindung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von Health Apps und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Fitnesstrackern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,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wie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Samsung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sHealth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</a:t>
          </a:r>
          <a:r>
            <a:rPr lang="en-US" sz="2400" b="0" i="1" kern="1200" dirty="0" err="1">
              <a:solidFill>
                <a:prstClr val="black"/>
              </a:solidFill>
              <a:latin typeface="Calibri"/>
              <a:ea typeface=""/>
              <a:cs typeface="+mn-cs"/>
            </a:rPr>
            <a:t>oder</a:t>
          </a:r>
          <a:r>
            <a:rPr lang="en-US" sz="2400" b="0" i="1" kern="1200" dirty="0">
              <a:solidFill>
                <a:prstClr val="black"/>
              </a:solidFill>
              <a:latin typeface="Calibri"/>
              <a:ea typeface=""/>
              <a:cs typeface="+mn-cs"/>
            </a:rPr>
            <a:t> Apple Watch</a:t>
          </a:r>
        </a:p>
      </dsp:txBody>
      <dsp:txXfrm rot="-5400000">
        <a:off x="932076" y="3603176"/>
        <a:ext cx="7275911" cy="78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3021-B3F6-4B3A-BD9D-21A9C023F270}" type="datetimeFigureOut">
              <a:rPr lang="de-DE" smtClean="0"/>
              <a:t>24.11.2016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DCEC6-721E-449B-B68E-DEABC0F39B6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61032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E16D0-DC6F-4F02-A943-5255AE4DC4E2}" type="datetimeFigureOut">
              <a:rPr lang="de-DE" smtClean="0"/>
              <a:t>24.11.2016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A36CA-0E84-49C7-9916-70693D85B39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06603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A36CA-0E84-49C7-9916-70693D85B39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709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160598"/>
            <a:ext cx="2298926" cy="349702"/>
          </a:xfrm>
          <a:solidFill>
            <a:schemeClr val="bg1"/>
          </a:solidFill>
        </p:spPr>
        <p:txBody>
          <a:bodyPr wrap="none" lIns="0" tIns="36000" rIns="288000" bIns="36000" anchor="b">
            <a:spAutoFit/>
          </a:bodyPr>
          <a:lstStyle>
            <a:lvl1pPr marL="720000" algn="l">
              <a:defRPr sz="1800" b="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Überschrift</a:t>
            </a:r>
            <a:endParaRPr lang="de-DE" dirty="0"/>
          </a:p>
        </p:txBody>
      </p:sp>
      <p:sp>
        <p:nvSpPr>
          <p:cNvPr id="3" name="Untertitel 2" title="qwqww"/>
          <p:cNvSpPr>
            <a:spLocks noGrp="1"/>
          </p:cNvSpPr>
          <p:nvPr>
            <p:ph type="subTitle" idx="1" hasCustomPrompt="1"/>
          </p:nvPr>
        </p:nvSpPr>
        <p:spPr>
          <a:xfrm>
            <a:off x="-1" y="3582308"/>
            <a:ext cx="5097312" cy="534368"/>
          </a:xfrm>
          <a:solidFill>
            <a:schemeClr val="bg1"/>
          </a:solidFill>
        </p:spPr>
        <p:txBody>
          <a:bodyPr wrap="none" lIns="0" tIns="36000" rIns="360000" bIns="36000">
            <a:spAutoFit/>
          </a:bodyPr>
          <a:lstStyle>
            <a:lvl1pPr marL="720000" indent="0" algn="l">
              <a:spcBef>
                <a:spcPts val="0"/>
              </a:spcBef>
              <a:buNone/>
              <a:defRPr sz="30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17" name="Gruppieren 16"/>
          <p:cNvGrpSpPr/>
          <p:nvPr userDrawn="1"/>
        </p:nvGrpSpPr>
        <p:grpSpPr>
          <a:xfrm>
            <a:off x="6876256" y="0"/>
            <a:ext cx="1913798" cy="979076"/>
            <a:chOff x="6732272" y="0"/>
            <a:chExt cx="2057782" cy="1052736"/>
          </a:xfrm>
        </p:grpSpPr>
        <p:sp>
          <p:nvSpPr>
            <p:cNvPr id="18" name="Rechteck 17"/>
            <p:cNvSpPr/>
            <p:nvPr userDrawn="1"/>
          </p:nvSpPr>
          <p:spPr>
            <a:xfrm>
              <a:off x="6732272" y="0"/>
              <a:ext cx="2057782" cy="1052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93700" sx="101000" sy="101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20273" y="483519"/>
              <a:ext cx="1491035" cy="314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16563"/>
            <a:ext cx="9144000" cy="1080789"/>
          </a:xfrm>
          <a:noFill/>
          <a:ln>
            <a:noFill/>
          </a:ln>
        </p:spPr>
        <p:txBody>
          <a:bodyPr lIns="720000" rIns="720000"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  <a:lvl3pPr marL="542925" indent="0">
              <a:buFontTx/>
              <a:buNone/>
              <a:defRPr sz="1400" b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Vorname Name, Position </a:t>
            </a:r>
            <a:br>
              <a:rPr lang="de-DE" dirty="0"/>
            </a:br>
            <a:r>
              <a:rPr lang="de-DE" dirty="0"/>
              <a:t>Niederlassung </a:t>
            </a:r>
            <a:br>
              <a:rPr lang="de-DE" dirty="0"/>
            </a:br>
            <a:r>
              <a:rPr lang="de-DE" dirty="0"/>
              <a:t>Datum [Schreibweise „25. Juli 2012“]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7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40000" y="1341437"/>
            <a:ext cx="3815976" cy="4896000"/>
          </a:xfrm>
        </p:spPr>
        <p:txBody>
          <a:bodyPr/>
          <a:lstStyle>
            <a:lvl1pPr marL="266700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2000"/>
            </a:lvl1pPr>
            <a:lvl2pPr marL="542925" marR="0" indent="-2762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3pPr>
            <a:lvl4pPr marL="10763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4pPr>
            <a:lvl5pPr marL="1339850" marR="0" indent="-2619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4932040" y="1341288"/>
            <a:ext cx="3815976" cy="4896000"/>
          </a:xfrm>
        </p:spPr>
        <p:txBody>
          <a:bodyPr/>
          <a:lstStyle>
            <a:lvl1pPr marL="266700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62332"/>
              </a:buClr>
              <a:buSzTx/>
              <a:buFont typeface="Wingdings" pitchFamily="2" charset="2"/>
              <a:buChar char="§"/>
              <a:tabLst/>
              <a:defRPr sz="2000"/>
            </a:lvl1pPr>
            <a:lvl2pPr marL="542925" marR="0" indent="-2762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62332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62332"/>
              </a:buClr>
              <a:buSzTx/>
              <a:buFont typeface="Wingdings" pitchFamily="2" charset="2"/>
              <a:buChar char="§"/>
              <a:tabLst/>
              <a:defRPr sz="1800"/>
            </a:lvl3pPr>
            <a:lvl4pPr marL="10763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62332"/>
              </a:buClr>
              <a:buSzTx/>
              <a:buFont typeface="Wingdings" pitchFamily="2" charset="2"/>
              <a:buChar char="§"/>
              <a:tabLst/>
              <a:defRPr sz="1800"/>
            </a:lvl4pPr>
            <a:lvl5pPr marL="1339850" marR="0" indent="-2619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62332"/>
              </a:buClr>
              <a:buSzTx/>
              <a:buFont typeface="Wingdings" pitchFamily="2" charset="2"/>
              <a:buChar char="§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0" y="376341"/>
            <a:ext cx="2154862" cy="38048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36000" rIns="180000" bIns="36000" rtlCol="0" anchor="t">
            <a:spAutoFit/>
          </a:bodyPr>
          <a:lstStyle/>
          <a:p>
            <a:r>
              <a:rPr lang="de-DE" cap="all" baseline="0" dirty="0" err="1"/>
              <a:t>überschrift</a:t>
            </a:r>
            <a:endParaRPr lang="de-DE" dirty="0"/>
          </a:p>
        </p:txBody>
      </p:sp>
      <p:sp>
        <p:nvSpPr>
          <p:cNvPr id="13" name="Fußzeilenplatzhalter 19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  <a:prstGeom prst="rect">
            <a:avLst/>
          </a:prstGeom>
          <a:solidFill>
            <a:srgbClr val="92D050"/>
          </a:solidFill>
        </p:spPr>
        <p:txBody>
          <a:bodyPr vert="horz" wrap="none" lIns="0" tIns="36000" rIns="252000" bIns="36000" rtlCol="0" anchor="b">
            <a:spAutoFit/>
          </a:bodyPr>
          <a:lstStyle>
            <a:lvl1pPr marL="540000" algn="l">
              <a:defRPr sz="1000" cap="all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Vita </a:t>
            </a:r>
            <a:r>
              <a:rPr lang="de-DE" dirty="0" err="1"/>
              <a:t>cena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6185" y="6579529"/>
            <a:ext cx="36227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900" b="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4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Reutlingen,  09.11.2016</a:t>
            </a:r>
          </a:p>
        </p:txBody>
      </p:sp>
      <p:sp>
        <p:nvSpPr>
          <p:cNvPr id="8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6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Umran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39552" y="1341439"/>
            <a:ext cx="3816424" cy="575393"/>
          </a:xfrm>
        </p:spPr>
        <p:txBody>
          <a:bodyPr anchor="b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2000" b="0" cap="all" baseline="0">
                <a:solidFill>
                  <a:srgbClr val="92D05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540000" y="2132856"/>
            <a:ext cx="3815976" cy="4104580"/>
          </a:xfrm>
          <a:ln w="6350">
            <a:solidFill>
              <a:schemeClr val="tx2"/>
            </a:solidFill>
            <a:prstDash val="sysDot"/>
          </a:ln>
        </p:spPr>
        <p:txBody>
          <a:bodyPr lIns="180000" tIns="180000" rIns="180000" bIns="180000"/>
          <a:lstStyle>
            <a:lvl1pPr marL="266700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542925" marR="0" indent="-2762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8096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>
                <a:solidFill>
                  <a:schemeClr val="bg2">
                    <a:lumMod val="25000"/>
                  </a:schemeClr>
                </a:solidFill>
              </a:defRPr>
            </a:lvl3pPr>
            <a:lvl4pPr marL="10763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>
                <a:solidFill>
                  <a:schemeClr val="bg2">
                    <a:lumMod val="25000"/>
                  </a:schemeClr>
                </a:solidFill>
              </a:defRPr>
            </a:lvl4pPr>
            <a:lvl5pPr marL="1339850" marR="0" indent="-2619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15" hasCustomPrompt="1"/>
          </p:nvPr>
        </p:nvSpPr>
        <p:spPr>
          <a:xfrm>
            <a:off x="4932040" y="1341438"/>
            <a:ext cx="3816424" cy="575393"/>
          </a:xfrm>
        </p:spPr>
        <p:txBody>
          <a:bodyPr anchor="b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2000" b="0" cap="all" baseline="0">
                <a:solidFill>
                  <a:srgbClr val="92D05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sz="half" idx="16"/>
          </p:nvPr>
        </p:nvSpPr>
        <p:spPr>
          <a:xfrm>
            <a:off x="4953594" y="2132708"/>
            <a:ext cx="3815976" cy="4104580"/>
          </a:xfrm>
          <a:ln w="6350">
            <a:solidFill>
              <a:schemeClr val="tx2"/>
            </a:solidFill>
            <a:prstDash val="sysDot"/>
          </a:ln>
        </p:spPr>
        <p:txBody>
          <a:bodyPr lIns="180000" tIns="180000" rIns="180000" bIns="180000"/>
          <a:lstStyle>
            <a:lvl1pPr marL="266700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2000"/>
            </a:lvl1pPr>
            <a:lvl2pPr marL="542925" marR="0" indent="-2762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3pPr>
            <a:lvl4pPr marL="10763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4pPr>
            <a:lvl5pPr marL="1339850" marR="0" indent="-2619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0" y="376341"/>
            <a:ext cx="2154862" cy="38048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36000" rIns="180000" bIns="36000" rtlCol="0" anchor="t">
            <a:spAutoFit/>
          </a:bodyPr>
          <a:lstStyle/>
          <a:p>
            <a:r>
              <a:rPr lang="de-DE" cap="all" baseline="0" dirty="0" err="1"/>
              <a:t>überschrift</a:t>
            </a:r>
            <a:endParaRPr lang="de-DE" dirty="0"/>
          </a:p>
        </p:txBody>
      </p:sp>
      <p:sp>
        <p:nvSpPr>
          <p:cNvPr id="15" name="Fußzeilenplatzhalter 19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  <a:prstGeom prst="rect">
            <a:avLst/>
          </a:prstGeom>
          <a:solidFill>
            <a:srgbClr val="92D050"/>
          </a:solidFill>
        </p:spPr>
        <p:txBody>
          <a:bodyPr vert="horz" wrap="none" lIns="0" tIns="36000" rIns="252000" bIns="36000" rtlCol="0" anchor="b">
            <a:spAutoFit/>
          </a:bodyPr>
          <a:lstStyle>
            <a:lvl1pPr marL="540000" algn="l">
              <a:defRPr sz="1000" cap="all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Vita </a:t>
            </a:r>
            <a:r>
              <a:rPr lang="de-DE" dirty="0" err="1"/>
              <a:t>cena</a:t>
            </a:r>
            <a:endParaRPr lang="de-DE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6185" y="6579529"/>
            <a:ext cx="36227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900" b="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4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Reutlingen,  09.11.2016</a:t>
            </a:r>
          </a:p>
        </p:txBody>
      </p:sp>
      <p:sp>
        <p:nvSpPr>
          <p:cNvPr id="10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92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39552" y="1341439"/>
            <a:ext cx="3816424" cy="575393"/>
          </a:xfrm>
        </p:spPr>
        <p:txBody>
          <a:bodyPr anchor="b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2000" b="0" cap="all" baseline="0">
                <a:solidFill>
                  <a:srgbClr val="92D05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540000" y="2132856"/>
            <a:ext cx="3815976" cy="4104580"/>
          </a:xfrm>
          <a:ln w="6350">
            <a:noFill/>
            <a:prstDash val="sysDot"/>
          </a:ln>
        </p:spPr>
        <p:txBody>
          <a:bodyPr/>
          <a:lstStyle>
            <a:lvl1pPr marL="266700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2000"/>
            </a:lvl1pPr>
            <a:lvl2pPr marL="542925" marR="0" indent="-2762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3pPr>
            <a:lvl4pPr marL="10763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4pPr>
            <a:lvl5pPr marL="1339850" marR="0" indent="-2619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15" hasCustomPrompt="1"/>
          </p:nvPr>
        </p:nvSpPr>
        <p:spPr>
          <a:xfrm>
            <a:off x="4932040" y="1341438"/>
            <a:ext cx="3816424" cy="575393"/>
          </a:xfrm>
        </p:spPr>
        <p:txBody>
          <a:bodyPr anchor="b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2000" b="0" cap="all" baseline="0">
                <a:solidFill>
                  <a:srgbClr val="92D05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sz="half" idx="16"/>
          </p:nvPr>
        </p:nvSpPr>
        <p:spPr>
          <a:xfrm>
            <a:off x="4953594" y="2132708"/>
            <a:ext cx="3815976" cy="4104580"/>
          </a:xfrm>
          <a:ln w="6350">
            <a:noFill/>
            <a:prstDash val="sysDot"/>
          </a:ln>
        </p:spPr>
        <p:txBody>
          <a:bodyPr/>
          <a:lstStyle>
            <a:lvl1pPr marL="266700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2000"/>
            </a:lvl1pPr>
            <a:lvl2pPr marL="542925" marR="0" indent="-2762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3pPr>
            <a:lvl4pPr marL="10763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4pPr>
            <a:lvl5pPr marL="1339850" marR="0" indent="-2619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0" y="376341"/>
            <a:ext cx="2154862" cy="38048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36000" rIns="180000" bIns="36000" rtlCol="0" anchor="t">
            <a:spAutoFit/>
          </a:bodyPr>
          <a:lstStyle/>
          <a:p>
            <a:r>
              <a:rPr lang="de-DE" cap="all" baseline="0" dirty="0" err="1"/>
              <a:t>überschrift</a:t>
            </a:r>
            <a:endParaRPr lang="de-DE" dirty="0"/>
          </a:p>
        </p:txBody>
      </p:sp>
      <p:sp>
        <p:nvSpPr>
          <p:cNvPr id="15" name="Fußzeilenplatzhalter 19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  <a:prstGeom prst="rect">
            <a:avLst/>
          </a:prstGeom>
          <a:solidFill>
            <a:srgbClr val="92D050"/>
          </a:solidFill>
        </p:spPr>
        <p:txBody>
          <a:bodyPr vert="horz" wrap="none" lIns="0" tIns="36000" rIns="252000" bIns="36000" rtlCol="0" anchor="b">
            <a:spAutoFit/>
          </a:bodyPr>
          <a:lstStyle>
            <a:lvl1pPr marL="540000" algn="l">
              <a:defRPr sz="1000" cap="all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Vita </a:t>
            </a:r>
            <a:r>
              <a:rPr lang="de-DE" dirty="0" err="1"/>
              <a:t>cena</a:t>
            </a:r>
            <a:endParaRPr lang="de-DE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6185" y="6579529"/>
            <a:ext cx="36227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900" b="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4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Reutlingen,  09.11.2016</a:t>
            </a:r>
          </a:p>
        </p:txBody>
      </p:sp>
      <p:sp>
        <p:nvSpPr>
          <p:cNvPr id="10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20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chluss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</a:t>
            </a:r>
          </a:p>
        </p:txBody>
      </p:sp>
      <p:sp>
        <p:nvSpPr>
          <p:cNvPr id="3" name="Untertitel 2" title="qwqww"/>
          <p:cNvSpPr>
            <a:spLocks noGrp="1"/>
          </p:cNvSpPr>
          <p:nvPr>
            <p:ph type="subTitle" idx="1" hasCustomPrompt="1"/>
          </p:nvPr>
        </p:nvSpPr>
        <p:spPr>
          <a:xfrm>
            <a:off x="-1" y="3201363"/>
            <a:ext cx="3305155" cy="534368"/>
          </a:xfrm>
          <a:noFill/>
        </p:spPr>
        <p:txBody>
          <a:bodyPr wrap="none" lIns="0" tIns="36000" rIns="360000" bIns="36000">
            <a:spAutoFit/>
          </a:bodyPr>
          <a:lstStyle>
            <a:lvl1pPr marL="720000" indent="0" algn="l">
              <a:spcBef>
                <a:spcPts val="0"/>
              </a:spcBef>
              <a:buNone/>
              <a:defRPr sz="30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VIELEN DANK</a:t>
            </a:r>
            <a:endParaRPr lang="de-DE" dirty="0"/>
          </a:p>
        </p:txBody>
      </p:sp>
      <p:grpSp>
        <p:nvGrpSpPr>
          <p:cNvPr id="17" name="Gruppieren 16"/>
          <p:cNvGrpSpPr/>
          <p:nvPr userDrawn="1"/>
        </p:nvGrpSpPr>
        <p:grpSpPr>
          <a:xfrm>
            <a:off x="6876256" y="0"/>
            <a:ext cx="1913798" cy="979076"/>
            <a:chOff x="6732272" y="0"/>
            <a:chExt cx="2057782" cy="1052736"/>
          </a:xfrm>
        </p:grpSpPr>
        <p:sp>
          <p:nvSpPr>
            <p:cNvPr id="18" name="Rechteck 17"/>
            <p:cNvSpPr/>
            <p:nvPr userDrawn="1"/>
          </p:nvSpPr>
          <p:spPr>
            <a:xfrm>
              <a:off x="6732272" y="0"/>
              <a:ext cx="2057782" cy="1052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93700" sx="101000" sy="101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20273" y="483519"/>
              <a:ext cx="1491035" cy="314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Untertitel 2" title="qwqww"/>
          <p:cNvSpPr txBox="1">
            <a:spLocks/>
          </p:cNvSpPr>
          <p:nvPr userDrawn="1"/>
        </p:nvSpPr>
        <p:spPr>
          <a:xfrm>
            <a:off x="-8359" y="3789040"/>
            <a:ext cx="2299751" cy="411257"/>
          </a:xfrm>
          <a:prstGeom prst="rect">
            <a:avLst/>
          </a:prstGeom>
          <a:noFill/>
        </p:spPr>
        <p:txBody>
          <a:bodyPr vert="horz" wrap="none" lIns="0" tIns="36000" rIns="360000" bIns="36000" rtlCol="0">
            <a:spAutoFit/>
          </a:bodyPr>
          <a:lstStyle>
            <a:lvl1pPr marL="72000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3000" b="0" kern="1200" cap="all" baseline="0">
                <a:solidFill>
                  <a:schemeClr val="bg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Vita </a:t>
            </a:r>
            <a:r>
              <a:rPr lang="en-US" sz="2200" dirty="0" err="1"/>
              <a:t>Cena</a:t>
            </a:r>
            <a:endParaRPr lang="de-DE" sz="2200" dirty="0"/>
          </a:p>
        </p:txBody>
      </p:sp>
      <p:pic>
        <p:nvPicPr>
          <p:cNvPr id="3080" name="Picture 8" descr="M:\FERCHAU\Vorlagen\Arbeitsdateien Grafik\PowerPoint Präsentaionen\Neue FERCHAU Präsentation\Bilder Präsentation\facboo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086" y="3862124"/>
            <a:ext cx="265088" cy="26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M:\FERCHAU\Vorlagen\Arbeitsdateien Grafik\PowerPoint Präsentaionen\Neue FERCHAU Präsentation\Bilder Präsentation\google+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337" y="3862124"/>
            <a:ext cx="265088" cy="26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588" y="3862122"/>
            <a:ext cx="265088" cy="26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M:\FERCHAU\Vorlagen\Arbeitsdateien Grafik\PowerPoint Präsentaionen\Neue FERCHAU Präsentation\Bilder Präsentation\xing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39" y="3862124"/>
            <a:ext cx="265088" cy="26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:\FERCHAU\Vorlagen\Arbeitsdateien Grafik\PowerPoint Präsentaionen\Neue FERCHAU Präsentation\Bilder Präsentation\youtube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862123"/>
            <a:ext cx="265088" cy="26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160598"/>
            <a:ext cx="2298926" cy="349702"/>
          </a:xfrm>
          <a:solidFill>
            <a:srgbClr val="92D050"/>
          </a:solidFill>
          <a:ln>
            <a:noFill/>
          </a:ln>
          <a:effectLst>
            <a:outerShdw blurRad="203200" sx="103000" sy="103000" algn="t" rotWithShape="0">
              <a:prstClr val="black">
                <a:alpha val="40000"/>
              </a:prstClr>
            </a:outerShdw>
          </a:effectLst>
        </p:spPr>
        <p:txBody>
          <a:bodyPr wrap="none" lIns="0" tIns="36000" rIns="288000" bIns="36000" anchor="b">
            <a:spAutoFit/>
          </a:bodyPr>
          <a:lstStyle>
            <a:lvl1pPr marL="720000" algn="l">
              <a:defRPr sz="1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Überschrift</a:t>
            </a:r>
            <a:endParaRPr lang="de-DE" dirty="0"/>
          </a:p>
        </p:txBody>
      </p:sp>
      <p:sp>
        <p:nvSpPr>
          <p:cNvPr id="3" name="Untertitel 2" title="qwqww"/>
          <p:cNvSpPr>
            <a:spLocks noGrp="1"/>
          </p:cNvSpPr>
          <p:nvPr>
            <p:ph type="subTitle" idx="1" hasCustomPrompt="1"/>
          </p:nvPr>
        </p:nvSpPr>
        <p:spPr>
          <a:xfrm>
            <a:off x="-1" y="3582308"/>
            <a:ext cx="5097312" cy="534368"/>
          </a:xfrm>
          <a:solidFill>
            <a:schemeClr val="bg1"/>
          </a:solidFill>
          <a:effectLst>
            <a:outerShdw blurRad="203200" sx="103000" sy="103000" algn="t" rotWithShape="0">
              <a:prstClr val="black">
                <a:alpha val="40000"/>
              </a:prstClr>
            </a:outerShdw>
          </a:effectLst>
        </p:spPr>
        <p:txBody>
          <a:bodyPr wrap="none" lIns="0" tIns="36000" rIns="360000" bIns="36000">
            <a:spAutoFit/>
          </a:bodyPr>
          <a:lstStyle>
            <a:lvl1pPr marL="720000" indent="0" algn="l">
              <a:spcBef>
                <a:spcPts val="0"/>
              </a:spcBef>
              <a:buNone/>
              <a:defRPr sz="30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der </a:t>
            </a:r>
            <a:r>
              <a:rPr lang="en-US" dirty="0" err="1"/>
              <a:t>Präsentation</a:t>
            </a:r>
            <a:endParaRPr lang="de-DE" dirty="0"/>
          </a:p>
        </p:txBody>
      </p:sp>
      <p:grpSp>
        <p:nvGrpSpPr>
          <p:cNvPr id="17" name="Gruppieren 16"/>
          <p:cNvGrpSpPr/>
          <p:nvPr userDrawn="1"/>
        </p:nvGrpSpPr>
        <p:grpSpPr>
          <a:xfrm>
            <a:off x="6876256" y="0"/>
            <a:ext cx="1913798" cy="979076"/>
            <a:chOff x="6732272" y="0"/>
            <a:chExt cx="2057782" cy="1052736"/>
          </a:xfrm>
        </p:grpSpPr>
        <p:sp>
          <p:nvSpPr>
            <p:cNvPr id="18" name="Rechteck 17"/>
            <p:cNvSpPr/>
            <p:nvPr userDrawn="1"/>
          </p:nvSpPr>
          <p:spPr>
            <a:xfrm>
              <a:off x="6732272" y="0"/>
              <a:ext cx="2057782" cy="1052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93700" sx="101000" sy="101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20273" y="483519"/>
              <a:ext cx="1491035" cy="314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16563"/>
            <a:ext cx="9144000" cy="1080789"/>
          </a:xfrm>
          <a:noFill/>
          <a:ln>
            <a:noFill/>
          </a:ln>
        </p:spPr>
        <p:txBody>
          <a:bodyPr lIns="720000" rIns="720000"/>
          <a:lstStyle>
            <a:lvl1pPr marL="0" indent="0">
              <a:buFontTx/>
              <a:buNone/>
              <a:defRPr sz="1400" baseline="0">
                <a:solidFill>
                  <a:schemeClr val="tx1"/>
                </a:solidFill>
              </a:defRPr>
            </a:lvl1pPr>
            <a:lvl3pPr marL="542925" indent="0">
              <a:buFontTx/>
              <a:buNone/>
              <a:defRPr sz="1400" b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Vorname Name, Position </a:t>
            </a:r>
            <a:br>
              <a:rPr lang="de-DE" dirty="0"/>
            </a:br>
            <a:r>
              <a:rPr lang="de-DE" dirty="0"/>
              <a:t>Niederlassung </a:t>
            </a:r>
            <a:br>
              <a:rPr lang="de-DE" dirty="0"/>
            </a:br>
            <a:r>
              <a:rPr lang="de-DE" dirty="0"/>
              <a:t>Datum [Schreibweise „25. Juli 2012“]</a:t>
            </a:r>
          </a:p>
        </p:txBody>
      </p:sp>
      <p:sp>
        <p:nvSpPr>
          <p:cNvPr id="8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1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7"/>
          <p:cNvSpPr/>
          <p:nvPr userDrawn="1"/>
        </p:nvSpPr>
        <p:spPr>
          <a:xfrm flipH="1">
            <a:off x="-7458" y="6453336"/>
            <a:ext cx="9162331" cy="418497"/>
          </a:xfrm>
          <a:custGeom>
            <a:avLst/>
            <a:gdLst>
              <a:gd name="connsiteX0" fmla="*/ 0 w 971598"/>
              <a:gd name="connsiteY0" fmla="*/ 0 h 548680"/>
              <a:gd name="connsiteX1" fmla="*/ 880150 w 971598"/>
              <a:gd name="connsiteY1" fmla="*/ 0 h 548680"/>
              <a:gd name="connsiteX2" fmla="*/ 971598 w 971598"/>
              <a:gd name="connsiteY2" fmla="*/ 91448 h 548680"/>
              <a:gd name="connsiteX3" fmla="*/ 971598 w 971598"/>
              <a:gd name="connsiteY3" fmla="*/ 548680 h 548680"/>
              <a:gd name="connsiteX4" fmla="*/ 0 w 971598"/>
              <a:gd name="connsiteY4" fmla="*/ 548680 h 548680"/>
              <a:gd name="connsiteX5" fmla="*/ 0 w 971598"/>
              <a:gd name="connsiteY5" fmla="*/ 0 h 548680"/>
              <a:gd name="connsiteX0" fmla="*/ 0 w 4406897"/>
              <a:gd name="connsiteY0" fmla="*/ 0 h 548680"/>
              <a:gd name="connsiteX1" fmla="*/ 880150 w 4406897"/>
              <a:gd name="connsiteY1" fmla="*/ 0 h 548680"/>
              <a:gd name="connsiteX2" fmla="*/ 971598 w 4406897"/>
              <a:gd name="connsiteY2" fmla="*/ 91448 h 548680"/>
              <a:gd name="connsiteX3" fmla="*/ 4406897 w 4406897"/>
              <a:gd name="connsiteY3" fmla="*/ 193080 h 548680"/>
              <a:gd name="connsiteX4" fmla="*/ 971598 w 4406897"/>
              <a:gd name="connsiteY4" fmla="*/ 548680 h 548680"/>
              <a:gd name="connsiteX5" fmla="*/ 0 w 4406897"/>
              <a:gd name="connsiteY5" fmla="*/ 548680 h 548680"/>
              <a:gd name="connsiteX6" fmla="*/ 0 w 4406897"/>
              <a:gd name="connsiteY6" fmla="*/ 0 h 548680"/>
              <a:gd name="connsiteX0" fmla="*/ 0 w 8223247"/>
              <a:gd name="connsiteY0" fmla="*/ 0 h 548680"/>
              <a:gd name="connsiteX1" fmla="*/ 880150 w 8223247"/>
              <a:gd name="connsiteY1" fmla="*/ 0 h 548680"/>
              <a:gd name="connsiteX2" fmla="*/ 971598 w 8223247"/>
              <a:gd name="connsiteY2" fmla="*/ 91448 h 548680"/>
              <a:gd name="connsiteX3" fmla="*/ 8223247 w 8223247"/>
              <a:gd name="connsiteY3" fmla="*/ 167680 h 548680"/>
              <a:gd name="connsiteX4" fmla="*/ 971598 w 8223247"/>
              <a:gd name="connsiteY4" fmla="*/ 548680 h 548680"/>
              <a:gd name="connsiteX5" fmla="*/ 0 w 8223247"/>
              <a:gd name="connsiteY5" fmla="*/ 548680 h 548680"/>
              <a:gd name="connsiteX6" fmla="*/ 0 w 82232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71598 w 9150347"/>
              <a:gd name="connsiteY2" fmla="*/ 91448 h 548680"/>
              <a:gd name="connsiteX3" fmla="*/ 9150347 w 9150347"/>
              <a:gd name="connsiteY3" fmla="*/ 110530 h 548680"/>
              <a:gd name="connsiteX4" fmla="*/ 9715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71598 w 9150347"/>
              <a:gd name="connsiteY2" fmla="*/ 91448 h 548680"/>
              <a:gd name="connsiteX3" fmla="*/ 9150347 w 9150347"/>
              <a:gd name="connsiteY3" fmla="*/ 11053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053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37698"/>
              <a:gd name="connsiteY0" fmla="*/ 0 h 548680"/>
              <a:gd name="connsiteX1" fmla="*/ 880150 w 9137698"/>
              <a:gd name="connsiteY1" fmla="*/ 0 h 548680"/>
              <a:gd name="connsiteX2" fmla="*/ 984298 w 9137698"/>
              <a:gd name="connsiteY2" fmla="*/ 97798 h 548680"/>
              <a:gd name="connsiteX3" fmla="*/ 9137647 w 9137698"/>
              <a:gd name="connsiteY3" fmla="*/ 123230 h 548680"/>
              <a:gd name="connsiteX4" fmla="*/ 9137698 w 9137698"/>
              <a:gd name="connsiteY4" fmla="*/ 548680 h 548680"/>
              <a:gd name="connsiteX5" fmla="*/ 0 w 9137698"/>
              <a:gd name="connsiteY5" fmla="*/ 548680 h 548680"/>
              <a:gd name="connsiteX6" fmla="*/ 0 w 9137698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420156"/>
              <a:gd name="connsiteY0" fmla="*/ 0 h 548680"/>
              <a:gd name="connsiteX1" fmla="*/ 1149959 w 9420156"/>
              <a:gd name="connsiteY1" fmla="*/ 0 h 548680"/>
              <a:gd name="connsiteX2" fmla="*/ 1256912 w 9420156"/>
              <a:gd name="connsiteY2" fmla="*/ 106212 h 548680"/>
              <a:gd name="connsiteX3" fmla="*/ 9420156 w 9420156"/>
              <a:gd name="connsiteY3" fmla="*/ 111270 h 548680"/>
              <a:gd name="connsiteX4" fmla="*/ 9413117 w 9420156"/>
              <a:gd name="connsiteY4" fmla="*/ 545875 h 548680"/>
              <a:gd name="connsiteX5" fmla="*/ 269809 w 9420156"/>
              <a:gd name="connsiteY5" fmla="*/ 548680 h 548680"/>
              <a:gd name="connsiteX6" fmla="*/ 0 w 9420156"/>
              <a:gd name="connsiteY6" fmla="*/ 0 h 548680"/>
              <a:gd name="connsiteX0" fmla="*/ 0 w 9420156"/>
              <a:gd name="connsiteY0" fmla="*/ 0 h 559462"/>
              <a:gd name="connsiteX1" fmla="*/ 1149959 w 9420156"/>
              <a:gd name="connsiteY1" fmla="*/ 0 h 559462"/>
              <a:gd name="connsiteX2" fmla="*/ 1256912 w 9420156"/>
              <a:gd name="connsiteY2" fmla="*/ 106212 h 559462"/>
              <a:gd name="connsiteX3" fmla="*/ 9420156 w 9420156"/>
              <a:gd name="connsiteY3" fmla="*/ 111270 h 559462"/>
              <a:gd name="connsiteX4" fmla="*/ 9413117 w 9420156"/>
              <a:gd name="connsiteY4" fmla="*/ 545875 h 559462"/>
              <a:gd name="connsiteX5" fmla="*/ 8177 w 9420156"/>
              <a:gd name="connsiteY5" fmla="*/ 559462 h 559462"/>
              <a:gd name="connsiteX6" fmla="*/ 0 w 9420156"/>
              <a:gd name="connsiteY6" fmla="*/ 0 h 559462"/>
              <a:gd name="connsiteX0" fmla="*/ 0 w 9420156"/>
              <a:gd name="connsiteY0" fmla="*/ 0 h 559462"/>
              <a:gd name="connsiteX1" fmla="*/ 1149959 w 9420156"/>
              <a:gd name="connsiteY1" fmla="*/ 0 h 559462"/>
              <a:gd name="connsiteX2" fmla="*/ 1256912 w 9420156"/>
              <a:gd name="connsiteY2" fmla="*/ 106212 h 559462"/>
              <a:gd name="connsiteX3" fmla="*/ 9420156 w 9420156"/>
              <a:gd name="connsiteY3" fmla="*/ 111270 h 559462"/>
              <a:gd name="connsiteX4" fmla="*/ 9413117 w 9420156"/>
              <a:gd name="connsiteY4" fmla="*/ 545875 h 559462"/>
              <a:gd name="connsiteX5" fmla="*/ 1 w 9420156"/>
              <a:gd name="connsiteY5" fmla="*/ 559462 h 559462"/>
              <a:gd name="connsiteX6" fmla="*/ 0 w 9420156"/>
              <a:gd name="connsiteY6" fmla="*/ 0 h 559462"/>
              <a:gd name="connsiteX0" fmla="*/ 0 w 9421293"/>
              <a:gd name="connsiteY0" fmla="*/ 0 h 567436"/>
              <a:gd name="connsiteX1" fmla="*/ 1149959 w 9421293"/>
              <a:gd name="connsiteY1" fmla="*/ 0 h 567436"/>
              <a:gd name="connsiteX2" fmla="*/ 1256912 w 9421293"/>
              <a:gd name="connsiteY2" fmla="*/ 106212 h 567436"/>
              <a:gd name="connsiteX3" fmla="*/ 9420156 w 9421293"/>
              <a:gd name="connsiteY3" fmla="*/ 111270 h 567436"/>
              <a:gd name="connsiteX4" fmla="*/ 9421293 w 9421293"/>
              <a:gd name="connsiteY4" fmla="*/ 567436 h 567436"/>
              <a:gd name="connsiteX5" fmla="*/ 1 w 9421293"/>
              <a:gd name="connsiteY5" fmla="*/ 559462 h 567436"/>
              <a:gd name="connsiteX6" fmla="*/ 0 w 9421293"/>
              <a:gd name="connsiteY6" fmla="*/ 0 h 56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21293" h="567436">
                <a:moveTo>
                  <a:pt x="0" y="0"/>
                </a:moveTo>
                <a:lnTo>
                  <a:pt x="1149959" y="0"/>
                </a:lnTo>
                <a:lnTo>
                  <a:pt x="1256912" y="106212"/>
                </a:lnTo>
                <a:lnTo>
                  <a:pt x="9420156" y="111270"/>
                </a:lnTo>
                <a:cubicBezTo>
                  <a:pt x="9416636" y="481440"/>
                  <a:pt x="9421276" y="425619"/>
                  <a:pt x="9421293" y="567436"/>
                </a:cubicBezTo>
                <a:lnTo>
                  <a:pt x="1" y="559462"/>
                </a:lnTo>
                <a:cubicBezTo>
                  <a:pt x="1" y="372975"/>
                  <a:pt x="0" y="186487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7308304" y="0"/>
            <a:ext cx="1481750" cy="758045"/>
            <a:chOff x="7308304" y="0"/>
            <a:chExt cx="1481750" cy="758045"/>
          </a:xfrm>
        </p:grpSpPr>
        <p:sp>
          <p:nvSpPr>
            <p:cNvPr id="13" name="Rechteck 12"/>
            <p:cNvSpPr/>
            <p:nvPr userDrawn="1"/>
          </p:nvSpPr>
          <p:spPr>
            <a:xfrm>
              <a:off x="7308304" y="0"/>
              <a:ext cx="1481750" cy="758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94000" sy="94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15685" y="348168"/>
              <a:ext cx="1073652" cy="226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6185" y="6579529"/>
            <a:ext cx="36227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900" b="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4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Reutlingen,  09.11.2016</a:t>
            </a:r>
          </a:p>
        </p:txBody>
      </p:sp>
      <p:sp>
        <p:nvSpPr>
          <p:cNvPr id="16" name="Untertitel 2" title="qwqww"/>
          <p:cNvSpPr>
            <a:spLocks noGrp="1"/>
          </p:cNvSpPr>
          <p:nvPr>
            <p:ph type="subTitle" idx="1" hasCustomPrompt="1"/>
          </p:nvPr>
        </p:nvSpPr>
        <p:spPr>
          <a:xfrm>
            <a:off x="-1" y="3582308"/>
            <a:ext cx="3253089" cy="534368"/>
          </a:xfrm>
          <a:solidFill>
            <a:schemeClr val="bg1"/>
          </a:solidFill>
          <a:effectLst>
            <a:outerShdw blurRad="203200" sx="103000" sy="103000" algn="ctr" rotWithShape="0">
              <a:prstClr val="black">
                <a:alpha val="40000"/>
              </a:prstClr>
            </a:outerShdw>
          </a:effectLst>
        </p:spPr>
        <p:txBody>
          <a:bodyPr wrap="none" lIns="0" tIns="36000" rIns="360000" bIns="36000">
            <a:spAutoFit/>
          </a:bodyPr>
          <a:lstStyle>
            <a:lvl1pPr marL="7200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30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Kapitel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de-DE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0" y="3160598"/>
            <a:ext cx="3156533" cy="349702"/>
          </a:xfrm>
          <a:solidFill>
            <a:srgbClr val="92D050"/>
          </a:solidFill>
          <a:effectLst>
            <a:outerShdw blurRad="203200" sx="103000" sy="103000" algn="t" rotWithShape="0">
              <a:prstClr val="black">
                <a:alpha val="40000"/>
              </a:prstClr>
            </a:outerShdw>
          </a:effectLst>
        </p:spPr>
        <p:txBody>
          <a:bodyPr wrap="none" lIns="0" tIns="36000" rIns="288000" bIns="36000" anchor="b">
            <a:spAutoFit/>
          </a:bodyPr>
          <a:lstStyle>
            <a:lvl1pPr marL="720000" algn="l">
              <a:defRPr sz="1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KapiteL</a:t>
            </a:r>
            <a:r>
              <a:rPr lang="en-US" dirty="0"/>
              <a:t> </a:t>
            </a:r>
            <a:r>
              <a:rPr lang="en-US" dirty="0" err="1"/>
              <a:t>Überschrift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15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1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2"/>
          <p:cNvSpPr>
            <a:spLocks noGrp="1"/>
          </p:cNvSpPr>
          <p:nvPr>
            <p:ph idx="1"/>
          </p:nvPr>
        </p:nvSpPr>
        <p:spPr>
          <a:xfrm>
            <a:off x="540000" y="1332000"/>
            <a:ext cx="8250054" cy="48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0" y="376341"/>
            <a:ext cx="2154862" cy="38048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36000" rIns="180000" bIns="36000" rtlCol="0" anchor="t">
            <a:spAutoFit/>
          </a:bodyPr>
          <a:lstStyle/>
          <a:p>
            <a:r>
              <a:rPr lang="de-DE" cap="all" baseline="0" dirty="0" err="1"/>
              <a:t>überschrift</a:t>
            </a:r>
            <a:endParaRPr lang="de-DE" dirty="0"/>
          </a:p>
        </p:txBody>
      </p:sp>
      <p:sp>
        <p:nvSpPr>
          <p:cNvPr id="9" name="Fußzeilenplatzhalter 19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  <a:prstGeom prst="rect">
            <a:avLst/>
          </a:prstGeom>
          <a:solidFill>
            <a:srgbClr val="92D050"/>
          </a:solidFill>
        </p:spPr>
        <p:txBody>
          <a:bodyPr vert="horz" wrap="none" lIns="0" tIns="36000" rIns="252000" bIns="36000" rtlCol="0" anchor="b">
            <a:spAutoFit/>
          </a:bodyPr>
          <a:lstStyle>
            <a:lvl1pPr marL="540000" algn="l">
              <a:defRPr sz="1000" cap="all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Vita </a:t>
            </a:r>
            <a:r>
              <a:rPr lang="de-DE" dirty="0" err="1"/>
              <a:t>Cena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6185" y="6579529"/>
            <a:ext cx="36227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900" b="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4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Reutlingen,  09.11.2016</a:t>
            </a:r>
          </a:p>
        </p:txBody>
      </p:sp>
      <p:sp>
        <p:nvSpPr>
          <p:cNvPr id="11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idx="1"/>
          </p:nvPr>
        </p:nvSpPr>
        <p:spPr>
          <a:xfrm>
            <a:off x="539552" y="1341439"/>
            <a:ext cx="7992888" cy="575393"/>
          </a:xfrm>
        </p:spPr>
        <p:txBody>
          <a:bodyPr anchor="b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20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3"/>
          </p:nvPr>
        </p:nvSpPr>
        <p:spPr>
          <a:xfrm>
            <a:off x="540000" y="2132856"/>
            <a:ext cx="7992440" cy="4104580"/>
          </a:xfrm>
          <a:ln w="6350">
            <a:noFill/>
            <a:prstDash val="sysDot"/>
          </a:ln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542925" marR="0" indent="-2762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 baseline="0">
                <a:solidFill>
                  <a:schemeClr val="bg2">
                    <a:lumMod val="25000"/>
                  </a:schemeClr>
                </a:solidFill>
              </a:defRPr>
            </a:lvl2pPr>
            <a:lvl3pPr marL="8096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 baseline="0">
                <a:solidFill>
                  <a:schemeClr val="bg2">
                    <a:lumMod val="25000"/>
                  </a:schemeClr>
                </a:solidFill>
              </a:defRPr>
            </a:lvl3pPr>
            <a:lvl4pPr marL="10763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 baseline="0">
                <a:solidFill>
                  <a:schemeClr val="bg2">
                    <a:lumMod val="25000"/>
                  </a:schemeClr>
                </a:solidFill>
              </a:defRPr>
            </a:lvl4pPr>
            <a:lvl5pPr marL="1339850" marR="0" indent="-2619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 baseline="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0" y="376341"/>
            <a:ext cx="2154862" cy="38048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36000" rIns="180000" bIns="36000" rtlCol="0" anchor="t">
            <a:spAutoFit/>
          </a:bodyPr>
          <a:lstStyle/>
          <a:p>
            <a:r>
              <a:rPr lang="de-DE" cap="all" baseline="0" dirty="0" err="1"/>
              <a:t>überschrift</a:t>
            </a:r>
            <a:endParaRPr lang="de-DE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6185" y="6579529"/>
            <a:ext cx="36227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900" b="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4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Reutlingen,  09.11.2016</a:t>
            </a:r>
          </a:p>
        </p:txBody>
      </p:sp>
      <p:sp>
        <p:nvSpPr>
          <p:cNvPr id="15" name="Fußzeilenplatzhalter 19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  <a:prstGeom prst="rect">
            <a:avLst/>
          </a:prstGeom>
          <a:solidFill>
            <a:srgbClr val="92D050"/>
          </a:solidFill>
        </p:spPr>
        <p:txBody>
          <a:bodyPr vert="horz" wrap="none" lIns="0" tIns="36000" rIns="252000" bIns="36000" rtlCol="0" anchor="b">
            <a:spAutoFit/>
          </a:bodyPr>
          <a:lstStyle>
            <a:lvl1pPr marL="540000" algn="l">
              <a:defRPr sz="1000" cap="all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Vita </a:t>
            </a:r>
            <a:r>
              <a:rPr lang="de-DE" dirty="0" err="1"/>
              <a:t>cena</a:t>
            </a:r>
            <a:endParaRPr lang="de-DE" dirty="0"/>
          </a:p>
        </p:txBody>
      </p:sp>
      <p:sp>
        <p:nvSpPr>
          <p:cNvPr id="10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6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39552" y="1341439"/>
            <a:ext cx="7992888" cy="575393"/>
          </a:xfrm>
        </p:spPr>
        <p:txBody>
          <a:bodyPr anchor="b"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2000" b="0" cap="all" baseline="0">
                <a:solidFill>
                  <a:srgbClr val="92D05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3"/>
          </p:nvPr>
        </p:nvSpPr>
        <p:spPr>
          <a:xfrm>
            <a:off x="540000" y="2132856"/>
            <a:ext cx="7992440" cy="4104580"/>
          </a:xfrm>
          <a:ln w="6350">
            <a:noFill/>
            <a:prstDash val="sysDot"/>
          </a:ln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542925" marR="0" indent="-2762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 baseline="0">
                <a:solidFill>
                  <a:schemeClr val="bg2">
                    <a:lumMod val="25000"/>
                  </a:schemeClr>
                </a:solidFill>
              </a:defRPr>
            </a:lvl2pPr>
            <a:lvl3pPr marL="8096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 baseline="0">
                <a:solidFill>
                  <a:schemeClr val="bg2">
                    <a:lumMod val="25000"/>
                  </a:schemeClr>
                </a:solidFill>
              </a:defRPr>
            </a:lvl3pPr>
            <a:lvl4pPr marL="1076325" marR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 baseline="0">
                <a:solidFill>
                  <a:schemeClr val="bg2">
                    <a:lumMod val="25000"/>
                  </a:schemeClr>
                </a:solidFill>
              </a:defRPr>
            </a:lvl4pPr>
            <a:lvl5pPr marL="1339850" marR="0" indent="-2619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itchFamily="2" charset="2"/>
              <a:buChar char="§"/>
              <a:tabLst/>
              <a:defRPr sz="1800" baseline="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0" y="376341"/>
            <a:ext cx="2154862" cy="38048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36000" rIns="180000" bIns="36000" rtlCol="0" anchor="t">
            <a:spAutoFit/>
          </a:bodyPr>
          <a:lstStyle/>
          <a:p>
            <a:r>
              <a:rPr lang="de-DE" cap="all" baseline="0" dirty="0" err="1"/>
              <a:t>überschrift</a:t>
            </a:r>
            <a:endParaRPr lang="de-DE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6185" y="6579529"/>
            <a:ext cx="36227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900" b="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4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Reutlingen,  09.11.2016</a:t>
            </a:r>
          </a:p>
        </p:txBody>
      </p:sp>
      <p:sp>
        <p:nvSpPr>
          <p:cNvPr id="10" name="Fußzeilenplatzhalter 19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  <a:prstGeom prst="rect">
            <a:avLst/>
          </a:prstGeom>
          <a:solidFill>
            <a:srgbClr val="92D050"/>
          </a:solidFill>
        </p:spPr>
        <p:txBody>
          <a:bodyPr vert="horz" wrap="none" lIns="0" tIns="36000" rIns="252000" bIns="36000" rtlCol="0" anchor="b">
            <a:spAutoFit/>
          </a:bodyPr>
          <a:lstStyle>
            <a:lvl1pPr marL="540000" algn="l">
              <a:defRPr sz="1000" cap="all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Vita </a:t>
            </a:r>
            <a:r>
              <a:rPr lang="de-DE" dirty="0" err="1"/>
              <a:t>cena</a:t>
            </a:r>
            <a:endParaRPr lang="de-DE" dirty="0"/>
          </a:p>
        </p:txBody>
      </p:sp>
      <p:sp>
        <p:nvSpPr>
          <p:cNvPr id="12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99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warzer Hintergrund mit Horizont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12999" y="-27384"/>
            <a:ext cx="9144000" cy="688538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7000"/>
                  <a:lumOff val="13000"/>
                </a:schemeClr>
              </a:gs>
              <a:gs pos="65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4509120"/>
            <a:ext cx="9144000" cy="2348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32000"/>
                </a:schemeClr>
              </a:gs>
              <a:gs pos="87000">
                <a:schemeClr val="tx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</a:t>
            </a:r>
          </a:p>
        </p:txBody>
      </p:sp>
      <p:sp>
        <p:nvSpPr>
          <p:cNvPr id="8" name="Rechteck 17"/>
          <p:cNvSpPr/>
          <p:nvPr userDrawn="1"/>
        </p:nvSpPr>
        <p:spPr>
          <a:xfrm flipH="1">
            <a:off x="-7458" y="6453336"/>
            <a:ext cx="9162331" cy="418497"/>
          </a:xfrm>
          <a:custGeom>
            <a:avLst/>
            <a:gdLst>
              <a:gd name="connsiteX0" fmla="*/ 0 w 971598"/>
              <a:gd name="connsiteY0" fmla="*/ 0 h 548680"/>
              <a:gd name="connsiteX1" fmla="*/ 880150 w 971598"/>
              <a:gd name="connsiteY1" fmla="*/ 0 h 548680"/>
              <a:gd name="connsiteX2" fmla="*/ 971598 w 971598"/>
              <a:gd name="connsiteY2" fmla="*/ 91448 h 548680"/>
              <a:gd name="connsiteX3" fmla="*/ 971598 w 971598"/>
              <a:gd name="connsiteY3" fmla="*/ 548680 h 548680"/>
              <a:gd name="connsiteX4" fmla="*/ 0 w 971598"/>
              <a:gd name="connsiteY4" fmla="*/ 548680 h 548680"/>
              <a:gd name="connsiteX5" fmla="*/ 0 w 971598"/>
              <a:gd name="connsiteY5" fmla="*/ 0 h 548680"/>
              <a:gd name="connsiteX0" fmla="*/ 0 w 4406897"/>
              <a:gd name="connsiteY0" fmla="*/ 0 h 548680"/>
              <a:gd name="connsiteX1" fmla="*/ 880150 w 4406897"/>
              <a:gd name="connsiteY1" fmla="*/ 0 h 548680"/>
              <a:gd name="connsiteX2" fmla="*/ 971598 w 4406897"/>
              <a:gd name="connsiteY2" fmla="*/ 91448 h 548680"/>
              <a:gd name="connsiteX3" fmla="*/ 4406897 w 4406897"/>
              <a:gd name="connsiteY3" fmla="*/ 193080 h 548680"/>
              <a:gd name="connsiteX4" fmla="*/ 971598 w 4406897"/>
              <a:gd name="connsiteY4" fmla="*/ 548680 h 548680"/>
              <a:gd name="connsiteX5" fmla="*/ 0 w 4406897"/>
              <a:gd name="connsiteY5" fmla="*/ 548680 h 548680"/>
              <a:gd name="connsiteX6" fmla="*/ 0 w 4406897"/>
              <a:gd name="connsiteY6" fmla="*/ 0 h 548680"/>
              <a:gd name="connsiteX0" fmla="*/ 0 w 8223247"/>
              <a:gd name="connsiteY0" fmla="*/ 0 h 548680"/>
              <a:gd name="connsiteX1" fmla="*/ 880150 w 8223247"/>
              <a:gd name="connsiteY1" fmla="*/ 0 h 548680"/>
              <a:gd name="connsiteX2" fmla="*/ 971598 w 8223247"/>
              <a:gd name="connsiteY2" fmla="*/ 91448 h 548680"/>
              <a:gd name="connsiteX3" fmla="*/ 8223247 w 8223247"/>
              <a:gd name="connsiteY3" fmla="*/ 167680 h 548680"/>
              <a:gd name="connsiteX4" fmla="*/ 971598 w 8223247"/>
              <a:gd name="connsiteY4" fmla="*/ 548680 h 548680"/>
              <a:gd name="connsiteX5" fmla="*/ 0 w 8223247"/>
              <a:gd name="connsiteY5" fmla="*/ 548680 h 548680"/>
              <a:gd name="connsiteX6" fmla="*/ 0 w 82232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71598 w 9150347"/>
              <a:gd name="connsiteY2" fmla="*/ 91448 h 548680"/>
              <a:gd name="connsiteX3" fmla="*/ 9150347 w 9150347"/>
              <a:gd name="connsiteY3" fmla="*/ 110530 h 548680"/>
              <a:gd name="connsiteX4" fmla="*/ 9715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71598 w 9150347"/>
              <a:gd name="connsiteY2" fmla="*/ 91448 h 548680"/>
              <a:gd name="connsiteX3" fmla="*/ 9150347 w 9150347"/>
              <a:gd name="connsiteY3" fmla="*/ 11053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053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37698"/>
              <a:gd name="connsiteY0" fmla="*/ 0 h 548680"/>
              <a:gd name="connsiteX1" fmla="*/ 880150 w 9137698"/>
              <a:gd name="connsiteY1" fmla="*/ 0 h 548680"/>
              <a:gd name="connsiteX2" fmla="*/ 984298 w 9137698"/>
              <a:gd name="connsiteY2" fmla="*/ 97798 h 548680"/>
              <a:gd name="connsiteX3" fmla="*/ 9137647 w 9137698"/>
              <a:gd name="connsiteY3" fmla="*/ 123230 h 548680"/>
              <a:gd name="connsiteX4" fmla="*/ 9137698 w 9137698"/>
              <a:gd name="connsiteY4" fmla="*/ 548680 h 548680"/>
              <a:gd name="connsiteX5" fmla="*/ 0 w 9137698"/>
              <a:gd name="connsiteY5" fmla="*/ 548680 h 548680"/>
              <a:gd name="connsiteX6" fmla="*/ 0 w 9137698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420156"/>
              <a:gd name="connsiteY0" fmla="*/ 0 h 548680"/>
              <a:gd name="connsiteX1" fmla="*/ 1149959 w 9420156"/>
              <a:gd name="connsiteY1" fmla="*/ 0 h 548680"/>
              <a:gd name="connsiteX2" fmla="*/ 1256912 w 9420156"/>
              <a:gd name="connsiteY2" fmla="*/ 106212 h 548680"/>
              <a:gd name="connsiteX3" fmla="*/ 9420156 w 9420156"/>
              <a:gd name="connsiteY3" fmla="*/ 111270 h 548680"/>
              <a:gd name="connsiteX4" fmla="*/ 9413117 w 9420156"/>
              <a:gd name="connsiteY4" fmla="*/ 545875 h 548680"/>
              <a:gd name="connsiteX5" fmla="*/ 269809 w 9420156"/>
              <a:gd name="connsiteY5" fmla="*/ 548680 h 548680"/>
              <a:gd name="connsiteX6" fmla="*/ 0 w 9420156"/>
              <a:gd name="connsiteY6" fmla="*/ 0 h 548680"/>
              <a:gd name="connsiteX0" fmla="*/ 0 w 9420156"/>
              <a:gd name="connsiteY0" fmla="*/ 0 h 559462"/>
              <a:gd name="connsiteX1" fmla="*/ 1149959 w 9420156"/>
              <a:gd name="connsiteY1" fmla="*/ 0 h 559462"/>
              <a:gd name="connsiteX2" fmla="*/ 1256912 w 9420156"/>
              <a:gd name="connsiteY2" fmla="*/ 106212 h 559462"/>
              <a:gd name="connsiteX3" fmla="*/ 9420156 w 9420156"/>
              <a:gd name="connsiteY3" fmla="*/ 111270 h 559462"/>
              <a:gd name="connsiteX4" fmla="*/ 9413117 w 9420156"/>
              <a:gd name="connsiteY4" fmla="*/ 545875 h 559462"/>
              <a:gd name="connsiteX5" fmla="*/ 8177 w 9420156"/>
              <a:gd name="connsiteY5" fmla="*/ 559462 h 559462"/>
              <a:gd name="connsiteX6" fmla="*/ 0 w 9420156"/>
              <a:gd name="connsiteY6" fmla="*/ 0 h 559462"/>
              <a:gd name="connsiteX0" fmla="*/ 0 w 9420156"/>
              <a:gd name="connsiteY0" fmla="*/ 0 h 559462"/>
              <a:gd name="connsiteX1" fmla="*/ 1149959 w 9420156"/>
              <a:gd name="connsiteY1" fmla="*/ 0 h 559462"/>
              <a:gd name="connsiteX2" fmla="*/ 1256912 w 9420156"/>
              <a:gd name="connsiteY2" fmla="*/ 106212 h 559462"/>
              <a:gd name="connsiteX3" fmla="*/ 9420156 w 9420156"/>
              <a:gd name="connsiteY3" fmla="*/ 111270 h 559462"/>
              <a:gd name="connsiteX4" fmla="*/ 9413117 w 9420156"/>
              <a:gd name="connsiteY4" fmla="*/ 545875 h 559462"/>
              <a:gd name="connsiteX5" fmla="*/ 1 w 9420156"/>
              <a:gd name="connsiteY5" fmla="*/ 559462 h 559462"/>
              <a:gd name="connsiteX6" fmla="*/ 0 w 9420156"/>
              <a:gd name="connsiteY6" fmla="*/ 0 h 559462"/>
              <a:gd name="connsiteX0" fmla="*/ 0 w 9421293"/>
              <a:gd name="connsiteY0" fmla="*/ 0 h 567436"/>
              <a:gd name="connsiteX1" fmla="*/ 1149959 w 9421293"/>
              <a:gd name="connsiteY1" fmla="*/ 0 h 567436"/>
              <a:gd name="connsiteX2" fmla="*/ 1256912 w 9421293"/>
              <a:gd name="connsiteY2" fmla="*/ 106212 h 567436"/>
              <a:gd name="connsiteX3" fmla="*/ 9420156 w 9421293"/>
              <a:gd name="connsiteY3" fmla="*/ 111270 h 567436"/>
              <a:gd name="connsiteX4" fmla="*/ 9421293 w 9421293"/>
              <a:gd name="connsiteY4" fmla="*/ 567436 h 567436"/>
              <a:gd name="connsiteX5" fmla="*/ 1 w 9421293"/>
              <a:gd name="connsiteY5" fmla="*/ 559462 h 567436"/>
              <a:gd name="connsiteX6" fmla="*/ 0 w 9421293"/>
              <a:gd name="connsiteY6" fmla="*/ 0 h 56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21293" h="567436">
                <a:moveTo>
                  <a:pt x="0" y="0"/>
                </a:moveTo>
                <a:lnTo>
                  <a:pt x="1149959" y="0"/>
                </a:lnTo>
                <a:lnTo>
                  <a:pt x="1256912" y="106212"/>
                </a:lnTo>
                <a:lnTo>
                  <a:pt x="9420156" y="111270"/>
                </a:lnTo>
                <a:cubicBezTo>
                  <a:pt x="9416636" y="481440"/>
                  <a:pt x="9421276" y="425619"/>
                  <a:pt x="9421293" y="567436"/>
                </a:cubicBezTo>
                <a:lnTo>
                  <a:pt x="1" y="559462"/>
                </a:lnTo>
                <a:cubicBezTo>
                  <a:pt x="1" y="372975"/>
                  <a:pt x="0" y="186487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7308304" y="0"/>
            <a:ext cx="1481750" cy="758045"/>
            <a:chOff x="7308304" y="0"/>
            <a:chExt cx="1481750" cy="758045"/>
          </a:xfrm>
        </p:grpSpPr>
        <p:sp>
          <p:nvSpPr>
            <p:cNvPr id="11" name="Rechteck 10"/>
            <p:cNvSpPr/>
            <p:nvPr userDrawn="1"/>
          </p:nvSpPr>
          <p:spPr>
            <a:xfrm>
              <a:off x="7308304" y="0"/>
              <a:ext cx="1481750" cy="758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94000" sy="94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15685" y="348168"/>
              <a:ext cx="1073652" cy="226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0" y="376341"/>
            <a:ext cx="2154862" cy="38048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36000" rIns="180000" bIns="36000" rtlCol="0" anchor="t">
            <a:spAutoFit/>
          </a:bodyPr>
          <a:lstStyle/>
          <a:p>
            <a:r>
              <a:rPr lang="de-DE" cap="all" baseline="0" dirty="0" err="1"/>
              <a:t>überschrift</a:t>
            </a:r>
            <a:endParaRPr lang="de-DE" dirty="0"/>
          </a:p>
        </p:txBody>
      </p:sp>
      <p:sp>
        <p:nvSpPr>
          <p:cNvPr id="18" name="Fußzeilenplatzhalter 19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  <a:prstGeom prst="rect">
            <a:avLst/>
          </a:prstGeom>
          <a:solidFill>
            <a:srgbClr val="92D050"/>
          </a:solidFill>
        </p:spPr>
        <p:txBody>
          <a:bodyPr vert="horz" wrap="none" lIns="0" tIns="36000" rIns="252000" bIns="36000" rtlCol="0" anchor="b">
            <a:spAutoFit/>
          </a:bodyPr>
          <a:lstStyle>
            <a:lvl1pPr marL="540000" algn="l">
              <a:defRPr sz="1000" cap="all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Vita </a:t>
            </a:r>
            <a:r>
              <a:rPr lang="de-DE" dirty="0" err="1"/>
              <a:t>cena</a:t>
            </a:r>
            <a:endParaRPr lang="de-DE" dirty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6185" y="6579529"/>
            <a:ext cx="36227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900" b="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4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Reutlingen,  09.11.2016</a:t>
            </a:r>
          </a:p>
        </p:txBody>
      </p:sp>
      <p:sp>
        <p:nvSpPr>
          <p:cNvPr id="13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3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warzer Hintergrund mit Verlauf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09120"/>
            <a:ext cx="9144000" cy="2348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32000"/>
                </a:schemeClr>
              </a:gs>
              <a:gs pos="87000">
                <a:schemeClr val="tx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</a:t>
            </a:r>
          </a:p>
        </p:txBody>
      </p:sp>
      <p:sp>
        <p:nvSpPr>
          <p:cNvPr id="8" name="Rechteck 17"/>
          <p:cNvSpPr/>
          <p:nvPr userDrawn="1"/>
        </p:nvSpPr>
        <p:spPr>
          <a:xfrm flipH="1">
            <a:off x="-7458" y="6453336"/>
            <a:ext cx="9162331" cy="418497"/>
          </a:xfrm>
          <a:custGeom>
            <a:avLst/>
            <a:gdLst>
              <a:gd name="connsiteX0" fmla="*/ 0 w 971598"/>
              <a:gd name="connsiteY0" fmla="*/ 0 h 548680"/>
              <a:gd name="connsiteX1" fmla="*/ 880150 w 971598"/>
              <a:gd name="connsiteY1" fmla="*/ 0 h 548680"/>
              <a:gd name="connsiteX2" fmla="*/ 971598 w 971598"/>
              <a:gd name="connsiteY2" fmla="*/ 91448 h 548680"/>
              <a:gd name="connsiteX3" fmla="*/ 971598 w 971598"/>
              <a:gd name="connsiteY3" fmla="*/ 548680 h 548680"/>
              <a:gd name="connsiteX4" fmla="*/ 0 w 971598"/>
              <a:gd name="connsiteY4" fmla="*/ 548680 h 548680"/>
              <a:gd name="connsiteX5" fmla="*/ 0 w 971598"/>
              <a:gd name="connsiteY5" fmla="*/ 0 h 548680"/>
              <a:gd name="connsiteX0" fmla="*/ 0 w 4406897"/>
              <a:gd name="connsiteY0" fmla="*/ 0 h 548680"/>
              <a:gd name="connsiteX1" fmla="*/ 880150 w 4406897"/>
              <a:gd name="connsiteY1" fmla="*/ 0 h 548680"/>
              <a:gd name="connsiteX2" fmla="*/ 971598 w 4406897"/>
              <a:gd name="connsiteY2" fmla="*/ 91448 h 548680"/>
              <a:gd name="connsiteX3" fmla="*/ 4406897 w 4406897"/>
              <a:gd name="connsiteY3" fmla="*/ 193080 h 548680"/>
              <a:gd name="connsiteX4" fmla="*/ 971598 w 4406897"/>
              <a:gd name="connsiteY4" fmla="*/ 548680 h 548680"/>
              <a:gd name="connsiteX5" fmla="*/ 0 w 4406897"/>
              <a:gd name="connsiteY5" fmla="*/ 548680 h 548680"/>
              <a:gd name="connsiteX6" fmla="*/ 0 w 4406897"/>
              <a:gd name="connsiteY6" fmla="*/ 0 h 548680"/>
              <a:gd name="connsiteX0" fmla="*/ 0 w 8223247"/>
              <a:gd name="connsiteY0" fmla="*/ 0 h 548680"/>
              <a:gd name="connsiteX1" fmla="*/ 880150 w 8223247"/>
              <a:gd name="connsiteY1" fmla="*/ 0 h 548680"/>
              <a:gd name="connsiteX2" fmla="*/ 971598 w 8223247"/>
              <a:gd name="connsiteY2" fmla="*/ 91448 h 548680"/>
              <a:gd name="connsiteX3" fmla="*/ 8223247 w 8223247"/>
              <a:gd name="connsiteY3" fmla="*/ 167680 h 548680"/>
              <a:gd name="connsiteX4" fmla="*/ 971598 w 8223247"/>
              <a:gd name="connsiteY4" fmla="*/ 548680 h 548680"/>
              <a:gd name="connsiteX5" fmla="*/ 0 w 8223247"/>
              <a:gd name="connsiteY5" fmla="*/ 548680 h 548680"/>
              <a:gd name="connsiteX6" fmla="*/ 0 w 82232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71598 w 9150347"/>
              <a:gd name="connsiteY2" fmla="*/ 91448 h 548680"/>
              <a:gd name="connsiteX3" fmla="*/ 9150347 w 9150347"/>
              <a:gd name="connsiteY3" fmla="*/ 110530 h 548680"/>
              <a:gd name="connsiteX4" fmla="*/ 9715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71598 w 9150347"/>
              <a:gd name="connsiteY2" fmla="*/ 91448 h 548680"/>
              <a:gd name="connsiteX3" fmla="*/ 9150347 w 9150347"/>
              <a:gd name="connsiteY3" fmla="*/ 11053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053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37698"/>
              <a:gd name="connsiteY0" fmla="*/ 0 h 548680"/>
              <a:gd name="connsiteX1" fmla="*/ 880150 w 9137698"/>
              <a:gd name="connsiteY1" fmla="*/ 0 h 548680"/>
              <a:gd name="connsiteX2" fmla="*/ 984298 w 9137698"/>
              <a:gd name="connsiteY2" fmla="*/ 97798 h 548680"/>
              <a:gd name="connsiteX3" fmla="*/ 9137647 w 9137698"/>
              <a:gd name="connsiteY3" fmla="*/ 123230 h 548680"/>
              <a:gd name="connsiteX4" fmla="*/ 9137698 w 9137698"/>
              <a:gd name="connsiteY4" fmla="*/ 548680 h 548680"/>
              <a:gd name="connsiteX5" fmla="*/ 0 w 9137698"/>
              <a:gd name="connsiteY5" fmla="*/ 548680 h 548680"/>
              <a:gd name="connsiteX6" fmla="*/ 0 w 9137698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420156"/>
              <a:gd name="connsiteY0" fmla="*/ 0 h 548680"/>
              <a:gd name="connsiteX1" fmla="*/ 1149959 w 9420156"/>
              <a:gd name="connsiteY1" fmla="*/ 0 h 548680"/>
              <a:gd name="connsiteX2" fmla="*/ 1256912 w 9420156"/>
              <a:gd name="connsiteY2" fmla="*/ 106212 h 548680"/>
              <a:gd name="connsiteX3" fmla="*/ 9420156 w 9420156"/>
              <a:gd name="connsiteY3" fmla="*/ 111270 h 548680"/>
              <a:gd name="connsiteX4" fmla="*/ 9413117 w 9420156"/>
              <a:gd name="connsiteY4" fmla="*/ 545875 h 548680"/>
              <a:gd name="connsiteX5" fmla="*/ 269809 w 9420156"/>
              <a:gd name="connsiteY5" fmla="*/ 548680 h 548680"/>
              <a:gd name="connsiteX6" fmla="*/ 0 w 9420156"/>
              <a:gd name="connsiteY6" fmla="*/ 0 h 548680"/>
              <a:gd name="connsiteX0" fmla="*/ 0 w 9420156"/>
              <a:gd name="connsiteY0" fmla="*/ 0 h 559462"/>
              <a:gd name="connsiteX1" fmla="*/ 1149959 w 9420156"/>
              <a:gd name="connsiteY1" fmla="*/ 0 h 559462"/>
              <a:gd name="connsiteX2" fmla="*/ 1256912 w 9420156"/>
              <a:gd name="connsiteY2" fmla="*/ 106212 h 559462"/>
              <a:gd name="connsiteX3" fmla="*/ 9420156 w 9420156"/>
              <a:gd name="connsiteY3" fmla="*/ 111270 h 559462"/>
              <a:gd name="connsiteX4" fmla="*/ 9413117 w 9420156"/>
              <a:gd name="connsiteY4" fmla="*/ 545875 h 559462"/>
              <a:gd name="connsiteX5" fmla="*/ 8177 w 9420156"/>
              <a:gd name="connsiteY5" fmla="*/ 559462 h 559462"/>
              <a:gd name="connsiteX6" fmla="*/ 0 w 9420156"/>
              <a:gd name="connsiteY6" fmla="*/ 0 h 559462"/>
              <a:gd name="connsiteX0" fmla="*/ 0 w 9420156"/>
              <a:gd name="connsiteY0" fmla="*/ 0 h 559462"/>
              <a:gd name="connsiteX1" fmla="*/ 1149959 w 9420156"/>
              <a:gd name="connsiteY1" fmla="*/ 0 h 559462"/>
              <a:gd name="connsiteX2" fmla="*/ 1256912 w 9420156"/>
              <a:gd name="connsiteY2" fmla="*/ 106212 h 559462"/>
              <a:gd name="connsiteX3" fmla="*/ 9420156 w 9420156"/>
              <a:gd name="connsiteY3" fmla="*/ 111270 h 559462"/>
              <a:gd name="connsiteX4" fmla="*/ 9413117 w 9420156"/>
              <a:gd name="connsiteY4" fmla="*/ 545875 h 559462"/>
              <a:gd name="connsiteX5" fmla="*/ 1 w 9420156"/>
              <a:gd name="connsiteY5" fmla="*/ 559462 h 559462"/>
              <a:gd name="connsiteX6" fmla="*/ 0 w 9420156"/>
              <a:gd name="connsiteY6" fmla="*/ 0 h 559462"/>
              <a:gd name="connsiteX0" fmla="*/ 0 w 9421293"/>
              <a:gd name="connsiteY0" fmla="*/ 0 h 567436"/>
              <a:gd name="connsiteX1" fmla="*/ 1149959 w 9421293"/>
              <a:gd name="connsiteY1" fmla="*/ 0 h 567436"/>
              <a:gd name="connsiteX2" fmla="*/ 1256912 w 9421293"/>
              <a:gd name="connsiteY2" fmla="*/ 106212 h 567436"/>
              <a:gd name="connsiteX3" fmla="*/ 9420156 w 9421293"/>
              <a:gd name="connsiteY3" fmla="*/ 111270 h 567436"/>
              <a:gd name="connsiteX4" fmla="*/ 9421293 w 9421293"/>
              <a:gd name="connsiteY4" fmla="*/ 567436 h 567436"/>
              <a:gd name="connsiteX5" fmla="*/ 1 w 9421293"/>
              <a:gd name="connsiteY5" fmla="*/ 559462 h 567436"/>
              <a:gd name="connsiteX6" fmla="*/ 0 w 9421293"/>
              <a:gd name="connsiteY6" fmla="*/ 0 h 56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21293" h="567436">
                <a:moveTo>
                  <a:pt x="0" y="0"/>
                </a:moveTo>
                <a:lnTo>
                  <a:pt x="1149959" y="0"/>
                </a:lnTo>
                <a:lnTo>
                  <a:pt x="1256912" y="106212"/>
                </a:lnTo>
                <a:lnTo>
                  <a:pt x="9420156" y="111270"/>
                </a:lnTo>
                <a:cubicBezTo>
                  <a:pt x="9416636" y="481440"/>
                  <a:pt x="9421276" y="425619"/>
                  <a:pt x="9421293" y="567436"/>
                </a:cubicBezTo>
                <a:lnTo>
                  <a:pt x="1" y="559462"/>
                </a:lnTo>
                <a:cubicBezTo>
                  <a:pt x="1" y="372975"/>
                  <a:pt x="0" y="186487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7308304" y="0"/>
            <a:ext cx="1481750" cy="758045"/>
            <a:chOff x="7308304" y="0"/>
            <a:chExt cx="1481750" cy="758045"/>
          </a:xfrm>
        </p:grpSpPr>
        <p:sp>
          <p:nvSpPr>
            <p:cNvPr id="11" name="Rechteck 10"/>
            <p:cNvSpPr/>
            <p:nvPr userDrawn="1"/>
          </p:nvSpPr>
          <p:spPr>
            <a:xfrm>
              <a:off x="7308304" y="0"/>
              <a:ext cx="1481750" cy="758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94000" sy="94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15685" y="348168"/>
              <a:ext cx="1073652" cy="226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0" y="376341"/>
            <a:ext cx="2154862" cy="38048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36000" rIns="180000" bIns="36000" rtlCol="0" anchor="t">
            <a:spAutoFit/>
          </a:bodyPr>
          <a:lstStyle/>
          <a:p>
            <a:r>
              <a:rPr lang="de-DE" cap="all" baseline="0" dirty="0" err="1"/>
              <a:t>überschrift</a:t>
            </a:r>
            <a:endParaRPr lang="de-DE" dirty="0"/>
          </a:p>
        </p:txBody>
      </p:sp>
      <p:sp>
        <p:nvSpPr>
          <p:cNvPr id="18" name="Fußzeilenplatzhalter 19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  <a:prstGeom prst="rect">
            <a:avLst/>
          </a:prstGeom>
          <a:solidFill>
            <a:srgbClr val="92D050"/>
          </a:solidFill>
        </p:spPr>
        <p:txBody>
          <a:bodyPr vert="horz" wrap="none" lIns="0" tIns="36000" rIns="252000" bIns="36000" rtlCol="0" anchor="b">
            <a:spAutoFit/>
          </a:bodyPr>
          <a:lstStyle>
            <a:lvl1pPr marL="540000" algn="l">
              <a:defRPr sz="1000" cap="all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Vita </a:t>
            </a:r>
            <a:r>
              <a:rPr lang="de-DE" dirty="0" err="1"/>
              <a:t>cena</a:t>
            </a:r>
            <a:endParaRPr lang="de-DE" dirty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6185" y="6579529"/>
            <a:ext cx="36227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900" b="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4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Reutlingen,  09.11.2016</a:t>
            </a:r>
          </a:p>
        </p:txBody>
      </p:sp>
      <p:sp>
        <p:nvSpPr>
          <p:cNvPr id="13" name="Rechteck 8"/>
          <p:cNvSpPr/>
          <p:nvPr userDrawn="1"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warzer Hintergrund (Video ect.)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446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 userDrawn="1"/>
        </p:nvSpPr>
        <p:spPr>
          <a:xfrm flipH="1">
            <a:off x="-7458" y="6453336"/>
            <a:ext cx="9162331" cy="418497"/>
          </a:xfrm>
          <a:custGeom>
            <a:avLst/>
            <a:gdLst>
              <a:gd name="connsiteX0" fmla="*/ 0 w 971598"/>
              <a:gd name="connsiteY0" fmla="*/ 0 h 548680"/>
              <a:gd name="connsiteX1" fmla="*/ 880150 w 971598"/>
              <a:gd name="connsiteY1" fmla="*/ 0 h 548680"/>
              <a:gd name="connsiteX2" fmla="*/ 971598 w 971598"/>
              <a:gd name="connsiteY2" fmla="*/ 91448 h 548680"/>
              <a:gd name="connsiteX3" fmla="*/ 971598 w 971598"/>
              <a:gd name="connsiteY3" fmla="*/ 548680 h 548680"/>
              <a:gd name="connsiteX4" fmla="*/ 0 w 971598"/>
              <a:gd name="connsiteY4" fmla="*/ 548680 h 548680"/>
              <a:gd name="connsiteX5" fmla="*/ 0 w 971598"/>
              <a:gd name="connsiteY5" fmla="*/ 0 h 548680"/>
              <a:gd name="connsiteX0" fmla="*/ 0 w 4406897"/>
              <a:gd name="connsiteY0" fmla="*/ 0 h 548680"/>
              <a:gd name="connsiteX1" fmla="*/ 880150 w 4406897"/>
              <a:gd name="connsiteY1" fmla="*/ 0 h 548680"/>
              <a:gd name="connsiteX2" fmla="*/ 971598 w 4406897"/>
              <a:gd name="connsiteY2" fmla="*/ 91448 h 548680"/>
              <a:gd name="connsiteX3" fmla="*/ 4406897 w 4406897"/>
              <a:gd name="connsiteY3" fmla="*/ 193080 h 548680"/>
              <a:gd name="connsiteX4" fmla="*/ 971598 w 4406897"/>
              <a:gd name="connsiteY4" fmla="*/ 548680 h 548680"/>
              <a:gd name="connsiteX5" fmla="*/ 0 w 4406897"/>
              <a:gd name="connsiteY5" fmla="*/ 548680 h 548680"/>
              <a:gd name="connsiteX6" fmla="*/ 0 w 4406897"/>
              <a:gd name="connsiteY6" fmla="*/ 0 h 548680"/>
              <a:gd name="connsiteX0" fmla="*/ 0 w 8223247"/>
              <a:gd name="connsiteY0" fmla="*/ 0 h 548680"/>
              <a:gd name="connsiteX1" fmla="*/ 880150 w 8223247"/>
              <a:gd name="connsiteY1" fmla="*/ 0 h 548680"/>
              <a:gd name="connsiteX2" fmla="*/ 971598 w 8223247"/>
              <a:gd name="connsiteY2" fmla="*/ 91448 h 548680"/>
              <a:gd name="connsiteX3" fmla="*/ 8223247 w 8223247"/>
              <a:gd name="connsiteY3" fmla="*/ 167680 h 548680"/>
              <a:gd name="connsiteX4" fmla="*/ 971598 w 8223247"/>
              <a:gd name="connsiteY4" fmla="*/ 548680 h 548680"/>
              <a:gd name="connsiteX5" fmla="*/ 0 w 8223247"/>
              <a:gd name="connsiteY5" fmla="*/ 548680 h 548680"/>
              <a:gd name="connsiteX6" fmla="*/ 0 w 82232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71598 w 9150347"/>
              <a:gd name="connsiteY2" fmla="*/ 91448 h 548680"/>
              <a:gd name="connsiteX3" fmla="*/ 9150347 w 9150347"/>
              <a:gd name="connsiteY3" fmla="*/ 110530 h 548680"/>
              <a:gd name="connsiteX4" fmla="*/ 9715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71598 w 9150347"/>
              <a:gd name="connsiteY2" fmla="*/ 91448 h 548680"/>
              <a:gd name="connsiteX3" fmla="*/ 9150347 w 9150347"/>
              <a:gd name="connsiteY3" fmla="*/ 11053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053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56697"/>
              <a:gd name="connsiteY0" fmla="*/ 0 h 548680"/>
              <a:gd name="connsiteX1" fmla="*/ 880150 w 9156697"/>
              <a:gd name="connsiteY1" fmla="*/ 0 h 548680"/>
              <a:gd name="connsiteX2" fmla="*/ 984298 w 9156697"/>
              <a:gd name="connsiteY2" fmla="*/ 97798 h 548680"/>
              <a:gd name="connsiteX3" fmla="*/ 9156697 w 9156697"/>
              <a:gd name="connsiteY3" fmla="*/ 110530 h 548680"/>
              <a:gd name="connsiteX4" fmla="*/ 9137698 w 9156697"/>
              <a:gd name="connsiteY4" fmla="*/ 548680 h 548680"/>
              <a:gd name="connsiteX5" fmla="*/ 0 w 9156697"/>
              <a:gd name="connsiteY5" fmla="*/ 548680 h 548680"/>
              <a:gd name="connsiteX6" fmla="*/ 0 w 9156697"/>
              <a:gd name="connsiteY6" fmla="*/ 0 h 548680"/>
              <a:gd name="connsiteX0" fmla="*/ 0 w 9137698"/>
              <a:gd name="connsiteY0" fmla="*/ 0 h 548680"/>
              <a:gd name="connsiteX1" fmla="*/ 880150 w 9137698"/>
              <a:gd name="connsiteY1" fmla="*/ 0 h 548680"/>
              <a:gd name="connsiteX2" fmla="*/ 984298 w 9137698"/>
              <a:gd name="connsiteY2" fmla="*/ 97798 h 548680"/>
              <a:gd name="connsiteX3" fmla="*/ 9137647 w 9137698"/>
              <a:gd name="connsiteY3" fmla="*/ 123230 h 548680"/>
              <a:gd name="connsiteX4" fmla="*/ 9137698 w 9137698"/>
              <a:gd name="connsiteY4" fmla="*/ 548680 h 548680"/>
              <a:gd name="connsiteX5" fmla="*/ 0 w 9137698"/>
              <a:gd name="connsiteY5" fmla="*/ 548680 h 548680"/>
              <a:gd name="connsiteX6" fmla="*/ 0 w 9137698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4298 w 9150347"/>
              <a:gd name="connsiteY2" fmla="*/ 97798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37698 w 9150347"/>
              <a:gd name="connsiteY4" fmla="*/ 548680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688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150347"/>
              <a:gd name="connsiteY0" fmla="*/ 0 h 548680"/>
              <a:gd name="connsiteX1" fmla="*/ 880150 w 9150347"/>
              <a:gd name="connsiteY1" fmla="*/ 0 h 548680"/>
              <a:gd name="connsiteX2" fmla="*/ 987103 w 9150347"/>
              <a:gd name="connsiteY2" fmla="*/ 106212 h 548680"/>
              <a:gd name="connsiteX3" fmla="*/ 9150347 w 9150347"/>
              <a:gd name="connsiteY3" fmla="*/ 111270 h 548680"/>
              <a:gd name="connsiteX4" fmla="*/ 9143308 w 9150347"/>
              <a:gd name="connsiteY4" fmla="*/ 545875 h 548680"/>
              <a:gd name="connsiteX5" fmla="*/ 0 w 9150347"/>
              <a:gd name="connsiteY5" fmla="*/ 548680 h 548680"/>
              <a:gd name="connsiteX6" fmla="*/ 0 w 9150347"/>
              <a:gd name="connsiteY6" fmla="*/ 0 h 548680"/>
              <a:gd name="connsiteX0" fmla="*/ 0 w 9420156"/>
              <a:gd name="connsiteY0" fmla="*/ 0 h 548680"/>
              <a:gd name="connsiteX1" fmla="*/ 1149959 w 9420156"/>
              <a:gd name="connsiteY1" fmla="*/ 0 h 548680"/>
              <a:gd name="connsiteX2" fmla="*/ 1256912 w 9420156"/>
              <a:gd name="connsiteY2" fmla="*/ 106212 h 548680"/>
              <a:gd name="connsiteX3" fmla="*/ 9420156 w 9420156"/>
              <a:gd name="connsiteY3" fmla="*/ 111270 h 548680"/>
              <a:gd name="connsiteX4" fmla="*/ 9413117 w 9420156"/>
              <a:gd name="connsiteY4" fmla="*/ 545875 h 548680"/>
              <a:gd name="connsiteX5" fmla="*/ 269809 w 9420156"/>
              <a:gd name="connsiteY5" fmla="*/ 548680 h 548680"/>
              <a:gd name="connsiteX6" fmla="*/ 0 w 9420156"/>
              <a:gd name="connsiteY6" fmla="*/ 0 h 548680"/>
              <a:gd name="connsiteX0" fmla="*/ 0 w 9420156"/>
              <a:gd name="connsiteY0" fmla="*/ 0 h 559462"/>
              <a:gd name="connsiteX1" fmla="*/ 1149959 w 9420156"/>
              <a:gd name="connsiteY1" fmla="*/ 0 h 559462"/>
              <a:gd name="connsiteX2" fmla="*/ 1256912 w 9420156"/>
              <a:gd name="connsiteY2" fmla="*/ 106212 h 559462"/>
              <a:gd name="connsiteX3" fmla="*/ 9420156 w 9420156"/>
              <a:gd name="connsiteY3" fmla="*/ 111270 h 559462"/>
              <a:gd name="connsiteX4" fmla="*/ 9413117 w 9420156"/>
              <a:gd name="connsiteY4" fmla="*/ 545875 h 559462"/>
              <a:gd name="connsiteX5" fmla="*/ 8177 w 9420156"/>
              <a:gd name="connsiteY5" fmla="*/ 559462 h 559462"/>
              <a:gd name="connsiteX6" fmla="*/ 0 w 9420156"/>
              <a:gd name="connsiteY6" fmla="*/ 0 h 559462"/>
              <a:gd name="connsiteX0" fmla="*/ 0 w 9420156"/>
              <a:gd name="connsiteY0" fmla="*/ 0 h 559462"/>
              <a:gd name="connsiteX1" fmla="*/ 1149959 w 9420156"/>
              <a:gd name="connsiteY1" fmla="*/ 0 h 559462"/>
              <a:gd name="connsiteX2" fmla="*/ 1256912 w 9420156"/>
              <a:gd name="connsiteY2" fmla="*/ 106212 h 559462"/>
              <a:gd name="connsiteX3" fmla="*/ 9420156 w 9420156"/>
              <a:gd name="connsiteY3" fmla="*/ 111270 h 559462"/>
              <a:gd name="connsiteX4" fmla="*/ 9413117 w 9420156"/>
              <a:gd name="connsiteY4" fmla="*/ 545875 h 559462"/>
              <a:gd name="connsiteX5" fmla="*/ 1 w 9420156"/>
              <a:gd name="connsiteY5" fmla="*/ 559462 h 559462"/>
              <a:gd name="connsiteX6" fmla="*/ 0 w 9420156"/>
              <a:gd name="connsiteY6" fmla="*/ 0 h 559462"/>
              <a:gd name="connsiteX0" fmla="*/ 0 w 9421293"/>
              <a:gd name="connsiteY0" fmla="*/ 0 h 567436"/>
              <a:gd name="connsiteX1" fmla="*/ 1149959 w 9421293"/>
              <a:gd name="connsiteY1" fmla="*/ 0 h 567436"/>
              <a:gd name="connsiteX2" fmla="*/ 1256912 w 9421293"/>
              <a:gd name="connsiteY2" fmla="*/ 106212 h 567436"/>
              <a:gd name="connsiteX3" fmla="*/ 9420156 w 9421293"/>
              <a:gd name="connsiteY3" fmla="*/ 111270 h 567436"/>
              <a:gd name="connsiteX4" fmla="*/ 9421293 w 9421293"/>
              <a:gd name="connsiteY4" fmla="*/ 567436 h 567436"/>
              <a:gd name="connsiteX5" fmla="*/ 1 w 9421293"/>
              <a:gd name="connsiteY5" fmla="*/ 559462 h 567436"/>
              <a:gd name="connsiteX6" fmla="*/ 0 w 9421293"/>
              <a:gd name="connsiteY6" fmla="*/ 0 h 56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21293" h="567436">
                <a:moveTo>
                  <a:pt x="0" y="0"/>
                </a:moveTo>
                <a:lnTo>
                  <a:pt x="1149959" y="0"/>
                </a:lnTo>
                <a:lnTo>
                  <a:pt x="1256912" y="106212"/>
                </a:lnTo>
                <a:lnTo>
                  <a:pt x="9420156" y="111270"/>
                </a:lnTo>
                <a:cubicBezTo>
                  <a:pt x="9416636" y="481440"/>
                  <a:pt x="9421276" y="425619"/>
                  <a:pt x="9421293" y="567436"/>
                </a:cubicBezTo>
                <a:lnTo>
                  <a:pt x="1" y="559462"/>
                </a:lnTo>
                <a:cubicBezTo>
                  <a:pt x="1" y="372975"/>
                  <a:pt x="0" y="186487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76341"/>
            <a:ext cx="2154862" cy="38048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36000" rIns="180000" bIns="36000" rtlCol="0" anchor="t">
            <a:spAutoFit/>
          </a:bodyPr>
          <a:lstStyle/>
          <a:p>
            <a:r>
              <a:rPr lang="de-DE" cap="all" baseline="0" dirty="0"/>
              <a:t>Überschrift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0000" y="1332000"/>
            <a:ext cx="8250054" cy="48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  <a:prstGeom prst="rect">
            <a:avLst/>
          </a:prstGeom>
          <a:solidFill>
            <a:srgbClr val="92D050"/>
          </a:solidFill>
        </p:spPr>
        <p:txBody>
          <a:bodyPr vert="horz" wrap="none" lIns="0" tIns="36000" rIns="252000" bIns="36000" rtlCol="0" anchor="b">
            <a:spAutoFit/>
          </a:bodyPr>
          <a:lstStyle>
            <a:lvl1pPr marL="540000" algn="l">
              <a:defRPr sz="1000" cap="all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/>
              <a:t>Vita </a:t>
            </a:r>
            <a:r>
              <a:rPr lang="de-DE" dirty="0" err="1"/>
              <a:t>Cena</a:t>
            </a:r>
            <a:endParaRPr lang="de-DE" dirty="0"/>
          </a:p>
        </p:txBody>
      </p:sp>
      <p:sp>
        <p:nvSpPr>
          <p:cNvPr id="2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6185" y="6579529"/>
            <a:ext cx="36227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900" b="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Datumsplatzhalter 4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chemeClr val="bg1"/>
                </a:solidFill>
                <a:latin typeface="Georgia" pitchFamily="18" charset="0"/>
                <a:cs typeface="Calibri" pitchFamily="34" charset="0"/>
              </a:defRPr>
            </a:lvl1pPr>
          </a:lstStyle>
          <a:p>
            <a:r>
              <a:rPr lang="de-DE" dirty="0"/>
              <a:t>Reutlingen,  09.11.2016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7308304" y="0"/>
            <a:ext cx="1481750" cy="758045"/>
            <a:chOff x="7308304" y="0"/>
            <a:chExt cx="1481750" cy="758045"/>
          </a:xfrm>
        </p:grpSpPr>
        <p:sp>
          <p:nvSpPr>
            <p:cNvPr id="12" name="Rechteck 11"/>
            <p:cNvSpPr/>
            <p:nvPr userDrawn="1"/>
          </p:nvSpPr>
          <p:spPr>
            <a:xfrm>
              <a:off x="7308304" y="0"/>
              <a:ext cx="1481750" cy="758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94000" sy="94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15685" y="348168"/>
              <a:ext cx="1073652" cy="226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045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50" r:id="rId3"/>
    <p:sldLayoutId id="2147483670" r:id="rId4"/>
    <p:sldLayoutId id="2147483664" r:id="rId5"/>
    <p:sldLayoutId id="2147483671" r:id="rId6"/>
    <p:sldLayoutId id="2147483662" r:id="rId7"/>
    <p:sldLayoutId id="2147483673" r:id="rId8"/>
    <p:sldLayoutId id="2147483665" r:id="rId9"/>
    <p:sldLayoutId id="2147483652" r:id="rId10"/>
    <p:sldLayoutId id="2147483653" r:id="rId11"/>
    <p:sldLayoutId id="2147483663" r:id="rId12"/>
    <p:sldLayoutId id="2147483668" r:id="rId13"/>
  </p:sldLayoutIdLst>
  <p:hf hdr="0"/>
  <p:txStyles>
    <p:titleStyle>
      <a:lvl1pPr marL="540000" algn="l" defTabSz="914400" rtl="0" eaLnBrk="1" latinLnBrk="0" hangingPunct="1">
        <a:spcBef>
          <a:spcPct val="0"/>
        </a:spcBef>
        <a:buNone/>
        <a:defRPr sz="2000" kern="1200" cap="all" baseline="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92D050"/>
        </a:buClr>
        <a:buFont typeface="Wingdings" pitchFamily="2" charset="2"/>
        <a:buChar char="§"/>
        <a:defRPr sz="2000" b="0" kern="1200">
          <a:solidFill>
            <a:schemeClr val="bg2">
              <a:lumMod val="2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542925" indent="-276225" algn="l" defTabSz="914400" rtl="0" eaLnBrk="1" latinLnBrk="0" hangingPunct="1">
        <a:spcBef>
          <a:spcPct val="20000"/>
        </a:spcBef>
        <a:buClr>
          <a:srgbClr val="92D050"/>
        </a:buClr>
        <a:buFont typeface="Wingdings" panose="05000000000000000000" pitchFamily="2" charset="2"/>
        <a:buChar char="§"/>
        <a:defRPr sz="1800" kern="1200">
          <a:solidFill>
            <a:schemeClr val="bg2">
              <a:lumMod val="2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809625" indent="-266700" algn="l" defTabSz="914400" rtl="0" eaLnBrk="1" latinLnBrk="0" hangingPunct="1">
        <a:spcBef>
          <a:spcPct val="20000"/>
        </a:spcBef>
        <a:buClr>
          <a:srgbClr val="92D050"/>
        </a:buClr>
        <a:buFont typeface="Wingdings" panose="05000000000000000000" pitchFamily="2" charset="2"/>
        <a:buChar char="§"/>
        <a:defRPr sz="1800" kern="1200">
          <a:solidFill>
            <a:schemeClr val="bg2">
              <a:lumMod val="2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1076325" indent="-266700" algn="l" defTabSz="914400" rtl="0" eaLnBrk="1" latinLnBrk="0" hangingPunct="1">
        <a:spcBef>
          <a:spcPct val="20000"/>
        </a:spcBef>
        <a:buClr>
          <a:srgbClr val="92D050"/>
        </a:buClr>
        <a:buFont typeface="Wingdings" panose="05000000000000000000" pitchFamily="2" charset="2"/>
        <a:buChar char="§"/>
        <a:defRPr sz="1800" kern="1200">
          <a:solidFill>
            <a:schemeClr val="bg2">
              <a:lumMod val="2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1339850" indent="-261938" algn="l" defTabSz="914400" rtl="0" eaLnBrk="1" latinLnBrk="0" hangingPunct="1">
        <a:spcBef>
          <a:spcPct val="20000"/>
        </a:spcBef>
        <a:buClr>
          <a:srgbClr val="92D050"/>
        </a:buClr>
        <a:buFont typeface="Wingdings" panose="05000000000000000000" pitchFamily="2" charset="2"/>
        <a:buChar char="§"/>
        <a:defRPr sz="1800" kern="1200">
          <a:solidFill>
            <a:schemeClr val="bg2">
              <a:lumMod val="2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tif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0" y="3160598"/>
            <a:ext cx="2005000" cy="349702"/>
          </a:xfrm>
        </p:spPr>
        <p:txBody>
          <a:bodyPr/>
          <a:lstStyle/>
          <a:p>
            <a:r>
              <a:rPr lang="de-DE" dirty="0"/>
              <a:t>Vita </a:t>
            </a:r>
            <a:r>
              <a:rPr lang="de-DE" dirty="0" err="1"/>
              <a:t>Cena</a:t>
            </a:r>
            <a:endParaRPr lang="en-US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-1" y="3582308"/>
            <a:ext cx="5724342" cy="534368"/>
          </a:xfrm>
        </p:spPr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live </a:t>
            </a:r>
            <a:r>
              <a:rPr lang="de-DE" dirty="0" err="1"/>
              <a:t>healthy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Simon </a:t>
            </a:r>
            <a:r>
              <a:rPr lang="en-US" dirty="0" err="1"/>
              <a:t>Bantle</a:t>
            </a:r>
            <a:r>
              <a:rPr lang="en-US" dirty="0"/>
              <a:t>, Andreas Hellmann, Moritz </a:t>
            </a:r>
            <a:r>
              <a:rPr lang="en-US" dirty="0" err="1"/>
              <a:t>Kornmeier</a:t>
            </a:r>
            <a:r>
              <a:rPr lang="en-US" dirty="0"/>
              <a:t>, Adrian </a:t>
            </a:r>
            <a:r>
              <a:rPr lang="en-US" dirty="0" err="1"/>
              <a:t>Reh</a:t>
            </a:r>
            <a:endParaRPr lang="en-US" dirty="0"/>
          </a:p>
          <a:p>
            <a:r>
              <a:rPr lang="en-US" dirty="0" err="1"/>
              <a:t>Porschearena</a:t>
            </a:r>
            <a:r>
              <a:rPr lang="en-US" dirty="0"/>
              <a:t> Stuttgart</a:t>
            </a:r>
          </a:p>
          <a:p>
            <a:r>
              <a:rPr lang="en-US" dirty="0"/>
              <a:t>24. November 2016</a:t>
            </a:r>
          </a:p>
        </p:txBody>
      </p:sp>
      <p:sp>
        <p:nvSpPr>
          <p:cNvPr id="9" name="Rechteck 8"/>
          <p:cNvSpPr/>
          <p:nvPr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6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0" y="3160598"/>
            <a:ext cx="2005000" cy="349702"/>
          </a:xfrm>
        </p:spPr>
        <p:txBody>
          <a:bodyPr/>
          <a:lstStyle/>
          <a:p>
            <a:r>
              <a:rPr lang="de-DE" dirty="0"/>
              <a:t>VITA CENA</a:t>
            </a:r>
          </a:p>
        </p:txBody>
      </p:sp>
      <p:sp>
        <p:nvSpPr>
          <p:cNvPr id="6" name="Datumsplatzhalter 6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918521" cy="138499"/>
          </a:xfrm>
        </p:spPr>
        <p:txBody>
          <a:bodyPr/>
          <a:lstStyle/>
          <a:p>
            <a:r>
              <a:rPr lang="de-DE"/>
              <a:t>Reutlingen,  24.10.2015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6019"/>
            <a:ext cx="1328676" cy="717913"/>
          </a:xfrm>
          <a:prstGeom prst="rect">
            <a:avLst/>
          </a:prstGeom>
        </p:spPr>
      </p:pic>
      <p:sp>
        <p:nvSpPr>
          <p:cNvPr id="9" name="Untertitel 3"/>
          <p:cNvSpPr>
            <a:spLocks noGrp="1"/>
          </p:cNvSpPr>
          <p:nvPr>
            <p:ph type="subTitle" idx="1"/>
          </p:nvPr>
        </p:nvSpPr>
        <p:spPr>
          <a:xfrm>
            <a:off x="-2" y="3582308"/>
            <a:ext cx="2825087" cy="534368"/>
          </a:xfrm>
        </p:spPr>
        <p:txBody>
          <a:bodyPr/>
          <a:lstStyle/>
          <a:p>
            <a:r>
              <a:rPr lang="de-DE" dirty="0"/>
              <a:t>Rückblick</a:t>
            </a:r>
          </a:p>
        </p:txBody>
      </p:sp>
      <p:sp>
        <p:nvSpPr>
          <p:cNvPr id="7" name="Rechteck 6"/>
          <p:cNvSpPr/>
          <p:nvPr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4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80% der </a:t>
            </a:r>
            <a:r>
              <a:rPr lang="en-US" dirty="0" err="1"/>
              <a:t>Funktionalitäten</a:t>
            </a:r>
            <a:r>
              <a:rPr lang="en-US" dirty="0"/>
              <a:t> in 20% der Zeit</a:t>
            </a:r>
          </a:p>
          <a:p>
            <a:r>
              <a:rPr lang="en-US" dirty="0" err="1"/>
              <a:t>Aufgabenteilung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essenziell</a:t>
            </a:r>
            <a:endParaRPr lang="en-US" dirty="0"/>
          </a:p>
          <a:p>
            <a:r>
              <a:rPr lang="en-US" dirty="0" err="1"/>
              <a:t>Kommunikation</a:t>
            </a:r>
            <a:endParaRPr lang="en-US" dirty="0"/>
          </a:p>
          <a:p>
            <a:r>
              <a:rPr lang="en-US" dirty="0" err="1"/>
              <a:t>Hinterfragen</a:t>
            </a:r>
            <a:r>
              <a:rPr lang="en-US" dirty="0"/>
              <a:t> von </a:t>
            </a:r>
            <a:r>
              <a:rPr lang="en-US" dirty="0" err="1"/>
              <a:t>Lösungen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76341"/>
            <a:ext cx="2671157" cy="380480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Vita Cena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# </a:t>
            </a:r>
            <a:fld id="{949B9628-8F08-4E60-A0A4-D7E4FB2B96B1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Reutlingen,  09.11.2016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62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Jawbone </a:t>
            </a:r>
            <a:r>
              <a:rPr lang="en-US" dirty="0" err="1"/>
              <a:t>Authentifizierung</a:t>
            </a:r>
            <a:endParaRPr lang="en-US" dirty="0"/>
          </a:p>
          <a:p>
            <a:r>
              <a:rPr lang="en-US" dirty="0"/>
              <a:t>Access-Token </a:t>
            </a:r>
            <a:r>
              <a:rPr lang="en-US" dirty="0" err="1"/>
              <a:t>lokal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auf </a:t>
            </a:r>
            <a:r>
              <a:rPr lang="en-US" dirty="0" err="1"/>
              <a:t>dem</a:t>
            </a:r>
            <a:r>
              <a:rPr lang="en-US" dirty="0"/>
              <a:t> Server?</a:t>
            </a:r>
          </a:p>
          <a:p>
            <a:r>
              <a:rPr lang="en-US" dirty="0" err="1"/>
              <a:t>Schlechte</a:t>
            </a:r>
            <a:r>
              <a:rPr lang="en-US" dirty="0"/>
              <a:t> </a:t>
            </a:r>
            <a:r>
              <a:rPr lang="en-US" dirty="0" err="1"/>
              <a:t>Dokumentation</a:t>
            </a:r>
            <a:r>
              <a:rPr lang="en-US" dirty="0"/>
              <a:t> der Jawbone API</a:t>
            </a:r>
          </a:p>
          <a:p>
            <a:r>
              <a:rPr lang="en-US" dirty="0"/>
              <a:t>NoSQL </a:t>
            </a:r>
            <a:r>
              <a:rPr lang="en-US" dirty="0" err="1"/>
              <a:t>Datenbankabfragen</a:t>
            </a:r>
            <a:endParaRPr lang="en-US" dirty="0"/>
          </a:p>
          <a:p>
            <a:r>
              <a:rPr lang="en-US" dirty="0" err="1"/>
              <a:t>Inapp</a:t>
            </a:r>
            <a:r>
              <a:rPr lang="en-US" dirty="0"/>
              <a:t> Browser Ionic</a:t>
            </a:r>
          </a:p>
          <a:p>
            <a:r>
              <a:rPr lang="en-US" dirty="0" err="1"/>
              <a:t>Unzuverlässige</a:t>
            </a:r>
            <a:r>
              <a:rPr lang="en-US" dirty="0"/>
              <a:t> </a:t>
            </a:r>
            <a:r>
              <a:rPr lang="en-US" dirty="0" err="1"/>
              <a:t>Entfernungsberechnung</a:t>
            </a:r>
            <a:r>
              <a:rPr lang="en-US" dirty="0"/>
              <a:t> der Beacons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76341"/>
            <a:ext cx="1883442" cy="380480"/>
          </a:xfrm>
        </p:spPr>
        <p:txBody>
          <a:bodyPr/>
          <a:lstStyle/>
          <a:p>
            <a:r>
              <a:rPr lang="en-US" dirty="0" err="1"/>
              <a:t>Probleme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Vita Cena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# </a:t>
            </a:r>
            <a:fld id="{949B9628-8F08-4E60-A0A4-D7E4FB2B96B1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Reutlingen,  09.11.2016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12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0" y="3160598"/>
            <a:ext cx="2005000" cy="349702"/>
          </a:xfrm>
        </p:spPr>
        <p:txBody>
          <a:bodyPr/>
          <a:lstStyle/>
          <a:p>
            <a:r>
              <a:rPr lang="de-DE" dirty="0"/>
              <a:t>VITA CENA</a:t>
            </a:r>
          </a:p>
        </p:txBody>
      </p:sp>
      <p:sp>
        <p:nvSpPr>
          <p:cNvPr id="6" name="Datumsplatzhalter 6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918521" cy="138499"/>
          </a:xfrm>
        </p:spPr>
        <p:txBody>
          <a:bodyPr/>
          <a:lstStyle/>
          <a:p>
            <a:r>
              <a:rPr lang="de-DE"/>
              <a:t>Reutlingen,  24.10.2015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6019"/>
            <a:ext cx="1328676" cy="717913"/>
          </a:xfrm>
          <a:prstGeom prst="rect">
            <a:avLst/>
          </a:prstGeom>
        </p:spPr>
      </p:pic>
      <p:sp>
        <p:nvSpPr>
          <p:cNvPr id="9" name="Untertitel 3"/>
          <p:cNvSpPr>
            <a:spLocks noGrp="1"/>
          </p:cNvSpPr>
          <p:nvPr>
            <p:ph type="subTitle" idx="1"/>
          </p:nvPr>
        </p:nvSpPr>
        <p:spPr>
          <a:xfrm>
            <a:off x="-2" y="3582308"/>
            <a:ext cx="2874588" cy="534368"/>
          </a:xfrm>
        </p:spPr>
        <p:txBody>
          <a:bodyPr/>
          <a:lstStyle/>
          <a:p>
            <a:r>
              <a:rPr lang="de-DE" dirty="0"/>
              <a:t>Live-Demo</a:t>
            </a:r>
          </a:p>
        </p:txBody>
      </p:sp>
      <p:sp>
        <p:nvSpPr>
          <p:cNvPr id="7" name="Rechteck 6"/>
          <p:cNvSpPr/>
          <p:nvPr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0" y="3160598"/>
            <a:ext cx="2005000" cy="349702"/>
          </a:xfrm>
        </p:spPr>
        <p:txBody>
          <a:bodyPr/>
          <a:lstStyle/>
          <a:p>
            <a:r>
              <a:rPr lang="de-DE" dirty="0"/>
              <a:t>VITA CENA</a:t>
            </a:r>
          </a:p>
        </p:txBody>
      </p:sp>
      <p:sp>
        <p:nvSpPr>
          <p:cNvPr id="6" name="Datumsplatzhalter 6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918521" cy="138499"/>
          </a:xfrm>
        </p:spPr>
        <p:txBody>
          <a:bodyPr/>
          <a:lstStyle/>
          <a:p>
            <a:r>
              <a:rPr lang="de-DE"/>
              <a:t>Reutlingen,  24.10.2015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6019"/>
            <a:ext cx="1328676" cy="717913"/>
          </a:xfrm>
          <a:prstGeom prst="rect">
            <a:avLst/>
          </a:prstGeom>
        </p:spPr>
      </p:pic>
      <p:sp>
        <p:nvSpPr>
          <p:cNvPr id="9" name="Untertitel 3"/>
          <p:cNvSpPr>
            <a:spLocks noGrp="1"/>
          </p:cNvSpPr>
          <p:nvPr>
            <p:ph type="subTitle" idx="1"/>
          </p:nvPr>
        </p:nvSpPr>
        <p:spPr>
          <a:xfrm>
            <a:off x="-2" y="3582308"/>
            <a:ext cx="2604514" cy="534368"/>
          </a:xfrm>
        </p:spPr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7" name="Rechteck 6"/>
          <p:cNvSpPr/>
          <p:nvPr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4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76341"/>
            <a:ext cx="1838943" cy="380480"/>
          </a:xfrm>
        </p:spPr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Vita Cena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# </a:t>
            </a:r>
            <a:fld id="{949B9628-8F08-4E60-A0A4-D7E4FB2B96B1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Reutlingen,  09.11.2016</a:t>
            </a:r>
            <a:endParaRPr lang="de-DE" dirty="0"/>
          </a:p>
        </p:txBody>
      </p:sp>
      <p:graphicFrame>
        <p:nvGraphicFramePr>
          <p:cNvPr id="7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619470"/>
              </p:ext>
            </p:extLst>
          </p:nvPr>
        </p:nvGraphicFramePr>
        <p:xfrm>
          <a:off x="11596562" y="23323421"/>
          <a:ext cx="8250238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022147"/>
              </p:ext>
            </p:extLst>
          </p:nvPr>
        </p:nvGraphicFramePr>
        <p:xfrm>
          <a:off x="539750" y="1331913"/>
          <a:ext cx="8250238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4917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VITA CENA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spcAft>
                <a:spcPts val="1200"/>
              </a:spcAft>
              <a:buNone/>
            </a:pPr>
            <a:r>
              <a:rPr lang="de-DE" dirty="0"/>
              <a:t>Niederlassung Reutlingen</a:t>
            </a:r>
            <a:br>
              <a:rPr lang="de-DE" dirty="0"/>
            </a:br>
            <a:r>
              <a:rPr lang="de-DE" dirty="0" err="1"/>
              <a:t>Alteburgstr</a:t>
            </a:r>
            <a:r>
              <a:rPr lang="de-DE" dirty="0"/>
              <a:t>. 150</a:t>
            </a:r>
            <a:br>
              <a:rPr lang="de-DE" dirty="0"/>
            </a:br>
            <a:r>
              <a:rPr lang="de-DE" dirty="0"/>
              <a:t>72760 Reutlingen</a:t>
            </a:r>
          </a:p>
          <a:p>
            <a:pPr marL="0" indent="0">
              <a:lnSpc>
                <a:spcPts val="2400"/>
              </a:lnSpc>
              <a:spcAft>
                <a:spcPts val="1200"/>
              </a:spcAft>
              <a:buNone/>
            </a:pPr>
            <a:r>
              <a:rPr lang="de-DE" dirty="0"/>
              <a:t>Fon +49 711 / 123456-10</a:t>
            </a:r>
            <a:br>
              <a:rPr lang="de-DE" dirty="0"/>
            </a:br>
            <a:r>
              <a:rPr lang="de-DE" dirty="0"/>
              <a:t>Fax +49 711 / 123456-20 </a:t>
            </a:r>
          </a:p>
          <a:p>
            <a:pPr marL="0" indent="0">
              <a:lnSpc>
                <a:spcPts val="2400"/>
              </a:lnSpc>
              <a:spcAft>
                <a:spcPts val="1200"/>
              </a:spcAft>
              <a:buNone/>
            </a:pPr>
            <a:r>
              <a:rPr lang="de-DE" dirty="0"/>
              <a:t>info@vitacena.com</a:t>
            </a:r>
            <a:br>
              <a:rPr lang="de-DE" dirty="0"/>
            </a:br>
            <a:r>
              <a:rPr lang="de-DE" dirty="0"/>
              <a:t>www. vitacena.com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0" y="376341"/>
            <a:ext cx="2654486" cy="380480"/>
          </a:xfrm>
        </p:spPr>
        <p:txBody>
          <a:bodyPr/>
          <a:lstStyle/>
          <a:p>
            <a:r>
              <a:rPr lang="de-DE" dirty="0"/>
              <a:t>THE HEALTHY WAY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0" name="Datumsplatzhalter 6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</p:spPr>
        <p:txBody>
          <a:bodyPr/>
          <a:lstStyle/>
          <a:p>
            <a:r>
              <a:rPr lang="de-DE" dirty="0"/>
              <a:t>Reutlingen,  09.11.2016</a:t>
            </a:r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  <a:solidFill>
            <a:srgbClr val="92D050"/>
          </a:solidFill>
        </p:spPr>
        <p:txBody>
          <a:bodyPr/>
          <a:lstStyle/>
          <a:p>
            <a:r>
              <a:rPr lang="de-DE" dirty="0"/>
              <a:t>VITA CENA</a:t>
            </a: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6019"/>
            <a:ext cx="1328676" cy="717913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-1" y="3201363"/>
            <a:ext cx="3180121" cy="534368"/>
          </a:xfrm>
        </p:spPr>
        <p:txBody>
          <a:bodyPr/>
          <a:lstStyle/>
          <a:p>
            <a:r>
              <a:rPr lang="de-DE" dirty="0"/>
              <a:t>Vielen Dank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3" y="-27384"/>
            <a:ext cx="1815079" cy="98072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11560" y="3697868"/>
            <a:ext cx="3240360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VitaCena.io</a:t>
            </a:r>
          </a:p>
        </p:txBody>
      </p:sp>
      <p:sp>
        <p:nvSpPr>
          <p:cNvPr id="5" name="Rechteck 4"/>
          <p:cNvSpPr/>
          <p:nvPr/>
        </p:nvSpPr>
        <p:spPr>
          <a:xfrm>
            <a:off x="6804248" y="-27384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23665"/>
            <a:ext cx="1440160" cy="7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-7027" y="1556792"/>
            <a:ext cx="4168981" cy="996033"/>
          </a:xfrm>
        </p:spPr>
        <p:txBody>
          <a:bodyPr/>
          <a:lstStyle/>
          <a:p>
            <a:r>
              <a:rPr lang="de-DE" dirty="0" err="1"/>
              <a:t>Bluemix</a:t>
            </a:r>
            <a:r>
              <a:rPr lang="de-DE" dirty="0"/>
              <a:t> Rest</a:t>
            </a:r>
          </a:p>
          <a:p>
            <a:r>
              <a:rPr lang="de-DE" dirty="0" err="1"/>
              <a:t>Bluemix</a:t>
            </a:r>
            <a:r>
              <a:rPr lang="de-DE" dirty="0"/>
              <a:t> JAWBONE</a:t>
            </a:r>
          </a:p>
        </p:txBody>
      </p:sp>
    </p:spTree>
    <p:extLst>
      <p:ext uri="{BB962C8B-B14F-4D97-AF65-F5344CB8AC3E}">
        <p14:creationId xmlns:p14="http://schemas.microsoft.com/office/powerpoint/2010/main" val="161246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err="1"/>
              <a:t>Bluemix</a:t>
            </a:r>
            <a:r>
              <a:rPr lang="de-DE" dirty="0"/>
              <a:t> Rest Backend (Adrian)</a:t>
            </a:r>
          </a:p>
          <a:p>
            <a:r>
              <a:rPr lang="de-DE" dirty="0" err="1"/>
              <a:t>Bluemix</a:t>
            </a:r>
            <a:r>
              <a:rPr lang="de-DE" dirty="0"/>
              <a:t> JAWBONE</a:t>
            </a:r>
          </a:p>
          <a:p>
            <a:r>
              <a:rPr lang="de-DE" dirty="0"/>
              <a:t>IONIC </a:t>
            </a:r>
            <a:r>
              <a:rPr lang="de-DE" dirty="0" err="1"/>
              <a:t>app</a:t>
            </a:r>
            <a:r>
              <a:rPr lang="de-DE" dirty="0"/>
              <a:t> (Moritz)</a:t>
            </a:r>
          </a:p>
          <a:p>
            <a:r>
              <a:rPr lang="de-DE" dirty="0" err="1"/>
              <a:t>Beacon</a:t>
            </a:r>
            <a:r>
              <a:rPr lang="de-DE" dirty="0"/>
              <a:t> (Andreas)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06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376341"/>
            <a:ext cx="1619672" cy="38048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</p:spPr>
        <p:txBody>
          <a:bodyPr/>
          <a:lstStyle/>
          <a:p>
            <a:r>
              <a:rPr lang="de-DE" dirty="0"/>
              <a:t>Vita </a:t>
            </a:r>
            <a:r>
              <a:rPr lang="de-DE" dirty="0" err="1"/>
              <a:t>cena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Datumsplatzhalter 6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</p:spPr>
        <p:txBody>
          <a:bodyPr/>
          <a:lstStyle/>
          <a:p>
            <a:r>
              <a:rPr lang="de-DE" dirty="0"/>
              <a:t>Reutlingen,  09.11.2016</a:t>
            </a:r>
          </a:p>
        </p:txBody>
      </p:sp>
      <p:grpSp>
        <p:nvGrpSpPr>
          <p:cNvPr id="25" name="Gruppieren 7"/>
          <p:cNvGrpSpPr/>
          <p:nvPr/>
        </p:nvGrpSpPr>
        <p:grpSpPr>
          <a:xfrm>
            <a:off x="-14289" y="978362"/>
            <a:ext cx="6603927" cy="576213"/>
            <a:chOff x="57023" y="1628801"/>
            <a:chExt cx="6041370" cy="576065"/>
          </a:xfrm>
          <a:solidFill>
            <a:srgbClr val="92D050"/>
          </a:solidFill>
        </p:grpSpPr>
        <p:sp>
          <p:nvSpPr>
            <p:cNvPr id="26" name="Gleichschenkliges Dreieck 25"/>
            <p:cNvSpPr/>
            <p:nvPr/>
          </p:nvSpPr>
          <p:spPr bwMode="auto">
            <a:xfrm rot="5400000">
              <a:off x="5562058" y="1668530"/>
              <a:ext cx="576064" cy="496607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de-DE">
                <a:latin typeface="Arial" charset="0"/>
              </a:endParaRPr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57023" y="1628801"/>
              <a:ext cx="5544763" cy="57606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85725" defTabSz="361950" eaLnBrk="1" hangingPunct="1">
                <a:defRPr/>
              </a:pPr>
              <a:r>
                <a:rPr lang="de-D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1	VITA CENA KEYFACTS</a:t>
              </a:r>
            </a:p>
          </p:txBody>
        </p:sp>
      </p:grpSp>
      <p:grpSp>
        <p:nvGrpSpPr>
          <p:cNvPr id="41" name="Gruppieren 16"/>
          <p:cNvGrpSpPr/>
          <p:nvPr/>
        </p:nvGrpSpPr>
        <p:grpSpPr>
          <a:xfrm>
            <a:off x="0" y="3304514"/>
            <a:ext cx="6588225" cy="576065"/>
            <a:chOff x="-108520" y="1628801"/>
            <a:chExt cx="6206913" cy="576065"/>
          </a:xfrm>
          <a:solidFill>
            <a:srgbClr val="92D050"/>
          </a:solidFill>
        </p:grpSpPr>
        <p:sp>
          <p:nvSpPr>
            <p:cNvPr id="42" name="Gleichschenkliges Dreieck 41"/>
            <p:cNvSpPr/>
            <p:nvPr/>
          </p:nvSpPr>
          <p:spPr bwMode="auto">
            <a:xfrm rot="5400000">
              <a:off x="5562058" y="1668530"/>
              <a:ext cx="576064" cy="496607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de-DE">
                <a:latin typeface="Arial" charset="0"/>
              </a:endParaRPr>
            </a:p>
          </p:txBody>
        </p:sp>
        <p:sp>
          <p:nvSpPr>
            <p:cNvPr id="43" name="Rechteck 42"/>
            <p:cNvSpPr/>
            <p:nvPr/>
          </p:nvSpPr>
          <p:spPr bwMode="auto">
            <a:xfrm>
              <a:off x="-108520" y="1628801"/>
              <a:ext cx="5710306" cy="57606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85725" defTabSz="361950" eaLnBrk="1" hangingPunct="1">
                <a:defRPr/>
              </a:pPr>
              <a:r>
                <a:rPr lang="de-D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2	Rückblick</a:t>
              </a:r>
            </a:p>
          </p:txBody>
        </p:sp>
      </p:grpSp>
      <p:grpSp>
        <p:nvGrpSpPr>
          <p:cNvPr id="44" name="Gruppieren 19"/>
          <p:cNvGrpSpPr/>
          <p:nvPr/>
        </p:nvGrpSpPr>
        <p:grpSpPr>
          <a:xfrm>
            <a:off x="995" y="4913464"/>
            <a:ext cx="6588225" cy="576065"/>
            <a:chOff x="-108520" y="1628801"/>
            <a:chExt cx="6206913" cy="576065"/>
          </a:xfrm>
          <a:solidFill>
            <a:srgbClr val="92D050"/>
          </a:solidFill>
        </p:grpSpPr>
        <p:sp>
          <p:nvSpPr>
            <p:cNvPr id="45" name="Gleichschenkliges Dreieck 44"/>
            <p:cNvSpPr/>
            <p:nvPr/>
          </p:nvSpPr>
          <p:spPr bwMode="auto">
            <a:xfrm rot="5400000">
              <a:off x="5562058" y="1668530"/>
              <a:ext cx="576064" cy="496607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de-DE">
                <a:latin typeface="Arial" charset="0"/>
              </a:endParaRPr>
            </a:p>
          </p:txBody>
        </p:sp>
        <p:sp>
          <p:nvSpPr>
            <p:cNvPr id="46" name="Rechteck 45"/>
            <p:cNvSpPr/>
            <p:nvPr/>
          </p:nvSpPr>
          <p:spPr bwMode="auto">
            <a:xfrm>
              <a:off x="-108520" y="1628801"/>
              <a:ext cx="5710306" cy="57606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85725" defTabSz="361950" eaLnBrk="1" hangingPunct="1">
                <a:defRPr/>
              </a:pPr>
              <a:r>
                <a:rPr lang="de-D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3	Live-Demo</a:t>
              </a:r>
            </a:p>
          </p:txBody>
        </p:sp>
      </p:grpSp>
      <p:sp>
        <p:nvSpPr>
          <p:cNvPr id="47" name="Rechteck 1"/>
          <p:cNvSpPr>
            <a:spLocks noChangeArrowheads="1"/>
          </p:cNvSpPr>
          <p:nvPr/>
        </p:nvSpPr>
        <p:spPr bwMode="auto">
          <a:xfrm>
            <a:off x="-14289" y="1554574"/>
            <a:ext cx="6090961" cy="1514533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8890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1.1	Das Team</a:t>
            </a:r>
          </a:p>
          <a:p>
            <a:pPr>
              <a:lnSpc>
                <a:spcPct val="150000"/>
              </a:lnSpc>
            </a:pPr>
            <a:r>
              <a:rPr lang="de-DE" altLang="de-DE" sz="1600" dirty="0"/>
              <a:t>1.2	Vita </a:t>
            </a:r>
            <a:r>
              <a:rPr lang="de-DE" altLang="de-DE" sz="1600" dirty="0" err="1"/>
              <a:t>Cena</a:t>
            </a:r>
            <a:r>
              <a:rPr lang="de-DE" altLang="de-DE" sz="1600" dirty="0"/>
              <a:t> App</a:t>
            </a:r>
          </a:p>
          <a:p>
            <a:pPr>
              <a:lnSpc>
                <a:spcPct val="150000"/>
              </a:lnSpc>
            </a:pPr>
            <a:r>
              <a:rPr lang="de-DE" altLang="de-DE" sz="1600" dirty="0"/>
              <a:t>1.3	Funktionalität</a:t>
            </a:r>
          </a:p>
          <a:p>
            <a:pPr>
              <a:lnSpc>
                <a:spcPct val="150000"/>
              </a:lnSpc>
            </a:pPr>
            <a:r>
              <a:rPr lang="de-DE" altLang="de-DE" sz="1600" dirty="0"/>
              <a:t>1.4	Architektur</a:t>
            </a:r>
          </a:p>
        </p:txBody>
      </p:sp>
      <p:sp>
        <p:nvSpPr>
          <p:cNvPr id="48" name="Rechteck 22"/>
          <p:cNvSpPr>
            <a:spLocks noChangeArrowheads="1"/>
          </p:cNvSpPr>
          <p:nvPr/>
        </p:nvSpPr>
        <p:spPr bwMode="auto">
          <a:xfrm>
            <a:off x="0" y="3879823"/>
            <a:ext cx="6046788" cy="822489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8890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de-DE" altLang="de-DE" sz="1600" dirty="0"/>
              <a:t>2.1	</a:t>
            </a:r>
            <a:r>
              <a:rPr lang="de-DE" altLang="de-DE" sz="1600" dirty="0" err="1"/>
              <a:t>Lessons</a:t>
            </a:r>
            <a:r>
              <a:rPr lang="de-DE" altLang="de-DE" sz="1600" dirty="0"/>
              <a:t> </a:t>
            </a:r>
            <a:r>
              <a:rPr lang="de-DE" altLang="de-DE" sz="1600" dirty="0" err="1"/>
              <a:t>L</a:t>
            </a:r>
            <a:r>
              <a:rPr lang="de-DE" altLang="de-DE" sz="1600"/>
              <a:t>earned</a:t>
            </a:r>
            <a:endParaRPr lang="de-DE" altLang="de-DE" sz="1600" dirty="0"/>
          </a:p>
          <a:p>
            <a:pPr>
              <a:lnSpc>
                <a:spcPct val="150000"/>
              </a:lnSpc>
            </a:pPr>
            <a:r>
              <a:rPr lang="de-DE" altLang="de-DE" sz="1600" dirty="0"/>
              <a:t>2.2	</a:t>
            </a:r>
            <a:r>
              <a:rPr lang="de-DE" sz="1600" dirty="0"/>
              <a:t>Probleme</a:t>
            </a:r>
            <a:endParaRPr lang="de-DE" altLang="de-DE" sz="1600" dirty="0"/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6019"/>
            <a:ext cx="1328676" cy="717913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  <p:grpSp>
        <p:nvGrpSpPr>
          <p:cNvPr id="22" name="Gruppieren 19"/>
          <p:cNvGrpSpPr/>
          <p:nvPr/>
        </p:nvGrpSpPr>
        <p:grpSpPr>
          <a:xfrm>
            <a:off x="994" y="5663967"/>
            <a:ext cx="6588225" cy="576065"/>
            <a:chOff x="-108520" y="1628801"/>
            <a:chExt cx="6206913" cy="576065"/>
          </a:xfrm>
          <a:solidFill>
            <a:srgbClr val="92D050"/>
          </a:solidFill>
        </p:grpSpPr>
        <p:sp>
          <p:nvSpPr>
            <p:cNvPr id="23" name="Gleichschenkliges Dreieck 44"/>
            <p:cNvSpPr/>
            <p:nvPr/>
          </p:nvSpPr>
          <p:spPr bwMode="auto">
            <a:xfrm rot="5400000">
              <a:off x="5562058" y="1668530"/>
              <a:ext cx="576064" cy="496607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de-DE">
                <a:latin typeface="Arial" charset="0"/>
              </a:endParaRPr>
            </a:p>
          </p:txBody>
        </p:sp>
        <p:sp>
          <p:nvSpPr>
            <p:cNvPr id="24" name="Rechteck 45"/>
            <p:cNvSpPr/>
            <p:nvPr/>
          </p:nvSpPr>
          <p:spPr bwMode="auto">
            <a:xfrm>
              <a:off x="-108520" y="1628801"/>
              <a:ext cx="5710306" cy="57606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85725" defTabSz="361950" eaLnBrk="1" hangingPunct="1">
                <a:defRPr/>
              </a:pPr>
              <a:r>
                <a:rPr lang="de-D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4	Ausblick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79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RGB: </a:t>
            </a:r>
          </a:p>
          <a:p>
            <a:pPr lvl="1"/>
            <a:r>
              <a:rPr lang="de-DE" dirty="0"/>
              <a:t>R: 35</a:t>
            </a:r>
          </a:p>
          <a:p>
            <a:pPr lvl="1"/>
            <a:r>
              <a:rPr lang="de-DE" dirty="0"/>
              <a:t>G: 166</a:t>
            </a:r>
          </a:p>
          <a:p>
            <a:pPr lvl="1"/>
            <a:r>
              <a:rPr lang="de-DE" dirty="0"/>
              <a:t>B: 38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# </a:t>
            </a:r>
            <a:fld id="{949B9628-8F08-4E60-A0A4-D7E4FB2B96B1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Reutlingen,  09.11.2016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Green copy inc.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10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uni-koblenz-landau.de/blog/wp-content/uploads/2013/03/Mensa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0" r="12897" b="2057"/>
          <a:stretch/>
        </p:blipFill>
        <p:spPr bwMode="auto">
          <a:xfrm>
            <a:off x="0" y="-16164"/>
            <a:ext cx="9144000" cy="659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0" y="3160598"/>
            <a:ext cx="2005000" cy="349702"/>
          </a:xfrm>
        </p:spPr>
        <p:txBody>
          <a:bodyPr/>
          <a:lstStyle/>
          <a:p>
            <a:r>
              <a:rPr lang="de-DE" dirty="0"/>
              <a:t>VITA CENA</a:t>
            </a:r>
          </a:p>
        </p:txBody>
      </p:sp>
      <p:sp>
        <p:nvSpPr>
          <p:cNvPr id="6" name="Datumsplatzhalter 6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918521" cy="138499"/>
          </a:xfrm>
        </p:spPr>
        <p:txBody>
          <a:bodyPr/>
          <a:lstStyle/>
          <a:p>
            <a:r>
              <a:rPr lang="de-DE"/>
              <a:t>Reutlingen,  24.10.2015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6019"/>
            <a:ext cx="1328676" cy="717913"/>
          </a:xfrm>
          <a:prstGeom prst="rect">
            <a:avLst/>
          </a:prstGeom>
        </p:spPr>
      </p:pic>
      <p:sp>
        <p:nvSpPr>
          <p:cNvPr id="9" name="Untertitel 3"/>
          <p:cNvSpPr>
            <a:spLocks noGrp="1"/>
          </p:cNvSpPr>
          <p:nvPr>
            <p:ph type="subTitle" idx="1"/>
          </p:nvPr>
        </p:nvSpPr>
        <p:spPr>
          <a:xfrm>
            <a:off x="-2" y="3582308"/>
            <a:ext cx="5181886" cy="534368"/>
          </a:xfrm>
        </p:spPr>
        <p:txBody>
          <a:bodyPr/>
          <a:lstStyle/>
          <a:p>
            <a:r>
              <a:rPr lang="de-DE" dirty="0"/>
              <a:t>Vita </a:t>
            </a:r>
            <a:r>
              <a:rPr lang="de-DE" dirty="0" err="1"/>
              <a:t>cena</a:t>
            </a:r>
            <a:r>
              <a:rPr lang="de-DE" dirty="0"/>
              <a:t> </a:t>
            </a:r>
            <a:r>
              <a:rPr lang="de-DE" dirty="0" err="1"/>
              <a:t>entwicklung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  <p:pic>
        <p:nvPicPr>
          <p:cNvPr id="2052" name="Picture 4" descr="https://www.simicart.com/blog/wp-content/uploads/2015/12/app-store-websit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676" y="5301207"/>
            <a:ext cx="1741324" cy="127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46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0" y="376341"/>
            <a:ext cx="1821887" cy="380480"/>
          </a:xfrm>
        </p:spPr>
        <p:txBody>
          <a:bodyPr/>
          <a:lstStyle/>
          <a:p>
            <a:r>
              <a:rPr lang="de-DE" dirty="0"/>
              <a:t>Das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Vita Cena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# </a:t>
            </a:r>
            <a:fld id="{949B9628-8F08-4E60-A0A4-D7E4FB2B96B1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Reutlingen,  09.11.2016</a:t>
            </a:r>
            <a:endParaRPr lang="de-DE" dirty="0"/>
          </a:p>
        </p:txBody>
      </p:sp>
      <p:grpSp>
        <p:nvGrpSpPr>
          <p:cNvPr id="19" name="Gruppierung 18"/>
          <p:cNvGrpSpPr/>
          <p:nvPr/>
        </p:nvGrpSpPr>
        <p:grpSpPr>
          <a:xfrm>
            <a:off x="179512" y="2060848"/>
            <a:ext cx="8710592" cy="2714106"/>
            <a:chOff x="115049" y="1980000"/>
            <a:chExt cx="8710592" cy="2714106"/>
          </a:xfrm>
        </p:grpSpPr>
        <p:grpSp>
          <p:nvGrpSpPr>
            <p:cNvPr id="17" name="Gruppierung 16"/>
            <p:cNvGrpSpPr/>
            <p:nvPr/>
          </p:nvGrpSpPr>
          <p:grpSpPr>
            <a:xfrm>
              <a:off x="4716016" y="1980000"/>
              <a:ext cx="1870107" cy="2689679"/>
              <a:chOff x="4810016" y="3574811"/>
              <a:chExt cx="1870107" cy="2689679"/>
            </a:xfrm>
          </p:grpSpPr>
          <p:pic>
            <p:nvPicPr>
              <p:cNvPr id="8" name="Bild 7"/>
              <p:cNvPicPr>
                <a:picLocks noChangeAspect="1"/>
              </p:cNvPicPr>
              <p:nvPr/>
            </p:nvPicPr>
            <p:blipFill rotWithShape="1">
              <a:blip r:embed="rId2"/>
              <a:srcRect l="9359" t="17381" r="9530"/>
              <a:stretch/>
            </p:blipFill>
            <p:spPr>
              <a:xfrm>
                <a:off x="4812189" y="3574811"/>
                <a:ext cx="1867934" cy="1902675"/>
              </a:xfrm>
              <a:prstGeom prst="rect">
                <a:avLst/>
              </a:prstGeom>
            </p:spPr>
          </p:pic>
          <p:sp>
            <p:nvSpPr>
              <p:cNvPr id="9" name="Rechteck 8"/>
              <p:cNvSpPr/>
              <p:nvPr/>
            </p:nvSpPr>
            <p:spPr>
              <a:xfrm>
                <a:off x="4810016" y="5809046"/>
                <a:ext cx="1869901" cy="45544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Ionic</a:t>
                </a:r>
                <a:endParaRPr lang="de-DE" dirty="0"/>
              </a:p>
            </p:txBody>
          </p:sp>
        </p:grpSp>
        <p:grpSp>
          <p:nvGrpSpPr>
            <p:cNvPr id="18" name="Gruppierung 17"/>
            <p:cNvGrpSpPr/>
            <p:nvPr/>
          </p:nvGrpSpPr>
          <p:grpSpPr>
            <a:xfrm>
              <a:off x="2420248" y="1980000"/>
              <a:ext cx="1871061" cy="2714106"/>
              <a:chOff x="2397103" y="3565192"/>
              <a:chExt cx="1871061" cy="2714106"/>
            </a:xfrm>
          </p:grpSpPr>
          <p:sp>
            <p:nvSpPr>
              <p:cNvPr id="7" name="Rechteck 6"/>
              <p:cNvSpPr/>
              <p:nvPr/>
            </p:nvSpPr>
            <p:spPr>
              <a:xfrm>
                <a:off x="2397103" y="5823854"/>
                <a:ext cx="1869901" cy="45544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Ionic</a:t>
                </a:r>
                <a:endParaRPr lang="de-DE" dirty="0"/>
              </a:p>
            </p:txBody>
          </p:sp>
          <p:pic>
            <p:nvPicPr>
              <p:cNvPr id="11" name="Bild 10"/>
              <p:cNvPicPr>
                <a:picLocks noChangeAspect="1"/>
              </p:cNvPicPr>
              <p:nvPr/>
            </p:nvPicPr>
            <p:blipFill rotWithShape="1">
              <a:blip r:embed="rId3"/>
              <a:srcRect b="23395"/>
              <a:stretch/>
            </p:blipFill>
            <p:spPr>
              <a:xfrm>
                <a:off x="2409318" y="3565192"/>
                <a:ext cx="1858846" cy="1904344"/>
              </a:xfrm>
              <a:prstGeom prst="rect">
                <a:avLst/>
              </a:prstGeom>
            </p:spPr>
          </p:pic>
        </p:grpSp>
        <p:grpSp>
          <p:nvGrpSpPr>
            <p:cNvPr id="16" name="Gruppierung 15"/>
            <p:cNvGrpSpPr/>
            <p:nvPr/>
          </p:nvGrpSpPr>
          <p:grpSpPr>
            <a:xfrm>
              <a:off x="6957309" y="1980000"/>
              <a:ext cx="1868332" cy="2689680"/>
              <a:chOff x="5631941" y="541485"/>
              <a:chExt cx="1868332" cy="2689680"/>
            </a:xfrm>
          </p:grpSpPr>
          <p:sp>
            <p:nvSpPr>
              <p:cNvPr id="10" name="Rechteck 9"/>
              <p:cNvSpPr/>
              <p:nvPr/>
            </p:nvSpPr>
            <p:spPr>
              <a:xfrm>
                <a:off x="5633000" y="2775721"/>
                <a:ext cx="1867273" cy="45544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Bluemix</a:t>
                </a:r>
                <a:endParaRPr lang="de-DE" dirty="0"/>
              </a:p>
            </p:txBody>
          </p:sp>
          <p:pic>
            <p:nvPicPr>
              <p:cNvPr id="12" name="Bild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1941" y="541485"/>
                <a:ext cx="1864807" cy="1902676"/>
              </a:xfrm>
              <a:prstGeom prst="rect">
                <a:avLst/>
              </a:prstGeom>
            </p:spPr>
          </p:pic>
        </p:grpSp>
        <p:grpSp>
          <p:nvGrpSpPr>
            <p:cNvPr id="15" name="Gruppierung 14"/>
            <p:cNvGrpSpPr/>
            <p:nvPr/>
          </p:nvGrpSpPr>
          <p:grpSpPr>
            <a:xfrm>
              <a:off x="115049" y="1980000"/>
              <a:ext cx="1879332" cy="2695722"/>
              <a:chOff x="2345029" y="541486"/>
              <a:chExt cx="1879332" cy="2695722"/>
            </a:xfrm>
          </p:grpSpPr>
          <p:pic>
            <p:nvPicPr>
              <p:cNvPr id="13" name="Bild 12"/>
              <p:cNvPicPr>
                <a:picLocks noChangeAspect="1"/>
              </p:cNvPicPr>
              <p:nvPr/>
            </p:nvPicPr>
            <p:blipFill rotWithShape="1">
              <a:blip r:embed="rId5"/>
              <a:srcRect r="1491"/>
              <a:stretch/>
            </p:blipFill>
            <p:spPr>
              <a:xfrm>
                <a:off x="2345029" y="541486"/>
                <a:ext cx="1874286" cy="1902675"/>
              </a:xfrm>
              <a:prstGeom prst="rect">
                <a:avLst/>
              </a:prstGeom>
            </p:spPr>
          </p:pic>
          <p:sp>
            <p:nvSpPr>
              <p:cNvPr id="14" name="Rechteck 13"/>
              <p:cNvSpPr/>
              <p:nvPr/>
            </p:nvSpPr>
            <p:spPr>
              <a:xfrm>
                <a:off x="2354460" y="2781764"/>
                <a:ext cx="1869901" cy="45544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Beacon</a:t>
                </a:r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93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76341"/>
            <a:ext cx="2296952" cy="380480"/>
          </a:xfrm>
        </p:spPr>
        <p:txBody>
          <a:bodyPr/>
          <a:lstStyle/>
          <a:p>
            <a:r>
              <a:rPr lang="en-US" dirty="0"/>
              <a:t>Vita </a:t>
            </a:r>
            <a:r>
              <a:rPr lang="en-US" dirty="0" err="1"/>
              <a:t>Cena</a:t>
            </a:r>
            <a:r>
              <a:rPr lang="en-US" dirty="0"/>
              <a:t> APP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Vita Cena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# </a:t>
            </a:r>
            <a:fld id="{949B9628-8F08-4E60-A0A4-D7E4FB2B96B1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Reutlingen,  09.11.2016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787966"/>
            <a:ext cx="3196200" cy="551181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4932040" y="864000"/>
            <a:ext cx="100811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55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0" y="376341"/>
            <a:ext cx="2512589" cy="380480"/>
          </a:xfrm>
        </p:spPr>
        <p:txBody>
          <a:bodyPr/>
          <a:lstStyle/>
          <a:p>
            <a:r>
              <a:rPr lang="de-DE" dirty="0"/>
              <a:t>Funktionalität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0" y="115114"/>
            <a:ext cx="1357327" cy="226591"/>
          </a:xfrm>
          <a:solidFill>
            <a:srgbClr val="92D050"/>
          </a:solidFill>
        </p:spPr>
        <p:txBody>
          <a:bodyPr/>
          <a:lstStyle/>
          <a:p>
            <a:r>
              <a:rPr lang="de-DE" dirty="0"/>
              <a:t>VITA CENA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# </a:t>
            </a:r>
            <a:fld id="{949B9628-8F08-4E60-A0A4-D7E4FB2B96B1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Datumsplatzhalter 6"/>
          <p:cNvSpPr>
            <a:spLocks noGrp="1"/>
          </p:cNvSpPr>
          <p:nvPr>
            <p:ph type="dt" sz="half" idx="2"/>
          </p:nvPr>
        </p:nvSpPr>
        <p:spPr>
          <a:xfrm>
            <a:off x="540000" y="6602869"/>
            <a:ext cx="1195840" cy="138499"/>
          </a:xfrm>
        </p:spPr>
        <p:txBody>
          <a:bodyPr/>
          <a:lstStyle/>
          <a:p>
            <a:r>
              <a:rPr lang="de-DE" dirty="0"/>
              <a:t>Reutlingen,  09.11.2016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6019"/>
            <a:ext cx="1328676" cy="717913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804248" y="13276"/>
            <a:ext cx="2016224" cy="103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325"/>
            <a:ext cx="1440160" cy="73736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8934" y="908720"/>
            <a:ext cx="8250054" cy="519242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err="1"/>
              <a:t>Identifikation</a:t>
            </a:r>
            <a:r>
              <a:rPr lang="en-US" b="1" dirty="0"/>
              <a:t> der </a:t>
            </a:r>
            <a:r>
              <a:rPr lang="en-US" b="1" dirty="0" err="1"/>
              <a:t>aktuellen</a:t>
            </a:r>
            <a:r>
              <a:rPr lang="en-US" b="1" dirty="0"/>
              <a:t> </a:t>
            </a:r>
            <a:r>
              <a:rPr lang="en-US" b="1" dirty="0" err="1"/>
              <a:t>Essenausgabe</a:t>
            </a:r>
            <a:r>
              <a:rPr lang="en-US" b="1" dirty="0"/>
              <a:t> </a:t>
            </a:r>
            <a:r>
              <a:rPr lang="en-US" b="1" dirty="0" err="1"/>
              <a:t>mittels</a:t>
            </a:r>
            <a:r>
              <a:rPr lang="en-US" b="1" dirty="0"/>
              <a:t> Beacons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Übertragen</a:t>
            </a:r>
            <a:r>
              <a:rPr lang="en-US" b="1" dirty="0"/>
              <a:t> der </a:t>
            </a:r>
            <a:r>
              <a:rPr lang="en-US" b="1" dirty="0" err="1"/>
              <a:t>ausgewählten</a:t>
            </a:r>
            <a:r>
              <a:rPr lang="en-US" b="1" dirty="0"/>
              <a:t> </a:t>
            </a:r>
            <a:r>
              <a:rPr lang="en-US" b="1" dirty="0" err="1"/>
              <a:t>Mahlzeit</a:t>
            </a:r>
            <a:r>
              <a:rPr lang="en-US" b="1" dirty="0"/>
              <a:t> an JAW Bone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Dauerhafte</a:t>
            </a:r>
            <a:r>
              <a:rPr lang="en-US" b="1" dirty="0"/>
              <a:t> </a:t>
            </a:r>
            <a:r>
              <a:rPr lang="en-US" b="1" dirty="0" err="1"/>
              <a:t>Speicherung</a:t>
            </a:r>
            <a:r>
              <a:rPr lang="en-US" b="1" dirty="0"/>
              <a:t> der </a:t>
            </a:r>
            <a:r>
              <a:rPr lang="en-US" b="1" dirty="0" err="1"/>
              <a:t>Mahlzeiten</a:t>
            </a:r>
            <a:r>
              <a:rPr lang="en-US" b="1" dirty="0"/>
              <a:t> in </a:t>
            </a:r>
            <a:r>
              <a:rPr lang="en-US" b="1" dirty="0" err="1"/>
              <a:t>einer</a:t>
            </a:r>
            <a:r>
              <a:rPr lang="en-US" b="1" dirty="0"/>
              <a:t> </a:t>
            </a:r>
            <a:r>
              <a:rPr lang="en-US" b="1" dirty="0" err="1"/>
              <a:t>Datenbank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inklusive</a:t>
            </a:r>
            <a:r>
              <a:rPr lang="en-US" sz="1400" dirty="0"/>
              <a:t> Mapping von </a:t>
            </a:r>
            <a:r>
              <a:rPr lang="en-US" sz="1400" dirty="0" err="1"/>
              <a:t>BeaconID</a:t>
            </a:r>
            <a:r>
              <a:rPr lang="en-US" sz="1400" dirty="0"/>
              <a:t> und </a:t>
            </a:r>
            <a:r>
              <a:rPr lang="en-US" sz="1400" dirty="0" err="1"/>
              <a:t>Mahlzeit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916" y="1285563"/>
            <a:ext cx="348004" cy="3780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916" y="2140701"/>
            <a:ext cx="348004" cy="3780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916" y="3058798"/>
            <a:ext cx="348004" cy="378047"/>
          </a:xfrm>
          <a:prstGeom prst="rect">
            <a:avLst/>
          </a:prstGeom>
        </p:spPr>
      </p:pic>
      <p:sp>
        <p:nvSpPr>
          <p:cNvPr id="15" name="Pfeil nach rechts 14"/>
          <p:cNvSpPr/>
          <p:nvPr/>
        </p:nvSpPr>
        <p:spPr>
          <a:xfrm>
            <a:off x="695830" y="4051969"/>
            <a:ext cx="7671675" cy="720080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Zukünftige Erweiterungen</a:t>
            </a:r>
          </a:p>
        </p:txBody>
      </p:sp>
      <p:sp>
        <p:nvSpPr>
          <p:cNvPr id="17" name="Wolke 16"/>
          <p:cNvSpPr/>
          <p:nvPr/>
        </p:nvSpPr>
        <p:spPr>
          <a:xfrm>
            <a:off x="1835696" y="4532445"/>
            <a:ext cx="5256584" cy="1733484"/>
          </a:xfrm>
          <a:prstGeom prst="cloud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3402228" y="5435932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Rating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2699792" y="4914701"/>
            <a:ext cx="109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Allergene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4944291" y="54119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>
                <a:solidFill>
                  <a:schemeClr val="bg1"/>
                </a:solidFill>
              </a:rPr>
              <a:t>Garmin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298795" y="4914701"/>
            <a:ext cx="17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Ernährungstipps</a:t>
            </a:r>
          </a:p>
        </p:txBody>
      </p:sp>
    </p:spTree>
    <p:extLst>
      <p:ext uri="{BB962C8B-B14F-4D97-AF65-F5344CB8AC3E}">
        <p14:creationId xmlns:p14="http://schemas.microsoft.com/office/powerpoint/2010/main" val="227145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0" y="376341"/>
            <a:ext cx="2186474" cy="380480"/>
          </a:xfrm>
        </p:spPr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Vita Cena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# </a:t>
            </a:r>
            <a:fld id="{949B9628-8F08-4E60-A0A4-D7E4FB2B96B1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Reutlingen,  09.11.2016</a:t>
            </a:r>
            <a:endParaRPr lang="de-DE" dirty="0"/>
          </a:p>
        </p:txBody>
      </p:sp>
      <p:pic>
        <p:nvPicPr>
          <p:cNvPr id="1026" name="Picture 2" descr="https://avatars3.githubusercontent.com/u/5375661?v=3&amp;s=4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7" y="1534190"/>
            <a:ext cx="1184920" cy="118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v-website.s3.amazonaws.com/uploads/2015/01/Cloudant_dashD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54" b="46859" l="4467" r="97767">
                        <a14:foregroundMark x1="18362" y1="22750" x2="18362" y2="22750"/>
                        <a14:foregroundMark x1="35070" y1="22750" x2="35070" y2="22750"/>
                        <a14:foregroundMark x1="32506" y1="23939" x2="32506" y2="23939"/>
                        <a14:foregroundMark x1="41108" y1="22750" x2="41108" y2="22750"/>
                        <a14:foregroundMark x1="51778" y1="22071" x2="51778" y2="22071"/>
                        <a14:foregroundMark x1="59222" y1="22411" x2="59222" y2="22411"/>
                        <a14:foregroundMark x1="62779" y1="22750" x2="62779" y2="22750"/>
                        <a14:foregroundMark x1="66998" y1="25127" x2="66998" y2="25127"/>
                        <a14:foregroundMark x1="72787" y1="24788" x2="72787" y2="24788"/>
                        <a14:foregroundMark x1="79404" y1="26316" x2="79404" y2="26316"/>
                        <a14:foregroundMark x1="84202" y1="24788" x2="84202" y2="24788"/>
                        <a14:foregroundMark x1="90653" y1="22071" x2="90653" y2="22071"/>
                        <a14:foregroundMark x1="93548" y1="20543" x2="93548" y2="20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616"/>
          <a:stretch/>
        </p:blipFill>
        <p:spPr bwMode="auto">
          <a:xfrm>
            <a:off x="-38965" y="4690764"/>
            <a:ext cx="3461289" cy="81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534190"/>
            <a:ext cx="1474571" cy="2542882"/>
          </a:xfrm>
          <a:prstGeom prst="rect">
            <a:avLst/>
          </a:prstGeom>
        </p:spPr>
      </p:pic>
      <p:pic>
        <p:nvPicPr>
          <p:cNvPr id="10" name="Picture 8" descr="https://www.ibeaconstore.fr/media/catalog/product/cache/3/image/650x/040ec09b1e35df139433887a97daa66f/s/o/social_retail_product_fullres-edit-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348880"/>
            <a:ext cx="1298305" cy="129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neioo.io/images/ibeacon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69" y="1407501"/>
            <a:ext cx="905506" cy="109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erade Verbindung mit Pfeil 15"/>
          <p:cNvCxnSpPr>
            <a:cxnSpLocks/>
            <a:stCxn id="10" idx="1"/>
          </p:cNvCxnSpPr>
          <p:nvPr/>
        </p:nvCxnSpPr>
        <p:spPr>
          <a:xfrm flipH="1">
            <a:off x="5614523" y="2998033"/>
            <a:ext cx="19818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837999" y="2630950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1. Senden der ID</a:t>
            </a:r>
          </a:p>
        </p:txBody>
      </p:sp>
      <p:cxnSp>
        <p:nvCxnSpPr>
          <p:cNvPr id="20" name="Gerade Verbindung mit Pfeil 19"/>
          <p:cNvCxnSpPr>
            <a:cxnSpLocks/>
            <a:endCxn id="1026" idx="3"/>
          </p:cNvCxnSpPr>
          <p:nvPr/>
        </p:nvCxnSpPr>
        <p:spPr>
          <a:xfrm flipH="1" flipV="1">
            <a:off x="1949787" y="2126650"/>
            <a:ext cx="21901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 rot="5400000">
            <a:off x="2887777" y="984473"/>
            <a:ext cx="430887" cy="187839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sz="1600" dirty="0"/>
              <a:t>2. Abfrage des Essens</a:t>
            </a:r>
          </a:p>
        </p:txBody>
      </p:sp>
      <p:cxnSp>
        <p:nvCxnSpPr>
          <p:cNvPr id="25" name="Gerade Verbindung mit Pfeil 24"/>
          <p:cNvCxnSpPr>
            <a:cxnSpLocks/>
            <a:stCxn id="1026" idx="2"/>
          </p:cNvCxnSpPr>
          <p:nvPr/>
        </p:nvCxnSpPr>
        <p:spPr>
          <a:xfrm>
            <a:off x="1357327" y="2719110"/>
            <a:ext cx="0" cy="1962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890945" y="2990805"/>
            <a:ext cx="430887" cy="166167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sz="1600" dirty="0"/>
              <a:t>3. Essen anhand ID</a:t>
            </a:r>
          </a:p>
        </p:txBody>
      </p:sp>
      <p:cxnSp>
        <p:nvCxnSpPr>
          <p:cNvPr id="29" name="Gerade Verbindung mit Pfeil 28"/>
          <p:cNvCxnSpPr>
            <a:cxnSpLocks/>
          </p:cNvCxnSpPr>
          <p:nvPr/>
        </p:nvCxnSpPr>
        <p:spPr>
          <a:xfrm flipH="1" flipV="1">
            <a:off x="1691680" y="2744042"/>
            <a:ext cx="0" cy="1937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4502377" y="4125335"/>
            <a:ext cx="430887" cy="132574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sz="1600" dirty="0"/>
              <a:t>4. Essensdaten</a:t>
            </a:r>
          </a:p>
        </p:txBody>
      </p:sp>
      <p:cxnSp>
        <p:nvCxnSpPr>
          <p:cNvPr id="33" name="Gerade Verbindung mit Pfeil 32"/>
          <p:cNvCxnSpPr>
            <a:cxnSpLocks/>
          </p:cNvCxnSpPr>
          <p:nvPr/>
        </p:nvCxnSpPr>
        <p:spPr>
          <a:xfrm>
            <a:off x="2061853" y="2348880"/>
            <a:ext cx="20653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cxnSpLocks/>
          </p:cNvCxnSpPr>
          <p:nvPr/>
        </p:nvCxnSpPr>
        <p:spPr>
          <a:xfrm>
            <a:off x="4968760" y="4116780"/>
            <a:ext cx="0" cy="13898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44" y="5558677"/>
            <a:ext cx="1171832" cy="92656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5877272"/>
            <a:ext cx="1986706" cy="3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7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0" y="376341"/>
            <a:ext cx="2925266" cy="380480"/>
          </a:xfrm>
        </p:spPr>
        <p:txBody>
          <a:bodyPr/>
          <a:lstStyle/>
          <a:p>
            <a:r>
              <a:rPr lang="de-DE" dirty="0"/>
              <a:t>Authentifizierung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Vita Cena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# </a:t>
            </a:r>
            <a:fld id="{949B9628-8F08-4E60-A0A4-D7E4FB2B96B1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Reutlingen,  09.11.2016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8520" y="1446051"/>
            <a:ext cx="8017920" cy="36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6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0" y="376341"/>
            <a:ext cx="2215456" cy="380480"/>
          </a:xfrm>
        </p:spPr>
        <p:txBody>
          <a:bodyPr/>
          <a:lstStyle/>
          <a:p>
            <a:r>
              <a:rPr lang="de-DE" dirty="0"/>
              <a:t>Accesstoken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Vita Cena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# </a:t>
            </a:r>
            <a:fld id="{949B9628-8F08-4E60-A0A4-D7E4FB2B96B1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Reutlingen,  09.11.2016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363" y="1916832"/>
            <a:ext cx="8028384" cy="22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2021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Ferchau">
      <a:dk1>
        <a:srgbClr val="3E3D40"/>
      </a:dk1>
      <a:lt1>
        <a:sysClr val="window" lastClr="FFFFFF"/>
      </a:lt1>
      <a:dk2>
        <a:srgbClr val="3C3C3C"/>
      </a:dk2>
      <a:lt2>
        <a:srgbClr val="E2E5E1"/>
      </a:lt2>
      <a:accent1>
        <a:srgbClr val="E62332"/>
      </a:accent1>
      <a:accent2>
        <a:srgbClr val="B40A19"/>
      </a:accent2>
      <a:accent3>
        <a:srgbClr val="00AAB9"/>
      </a:accent3>
      <a:accent4>
        <a:srgbClr val="73787D"/>
      </a:accent4>
      <a:accent5>
        <a:srgbClr val="B4BABD"/>
      </a:accent5>
      <a:accent6>
        <a:srgbClr val="E2E2E1"/>
      </a:accent6>
      <a:hlink>
        <a:srgbClr val="00AAB9"/>
      </a:hlink>
      <a:folHlink>
        <a:srgbClr val="73787D"/>
      </a:folHlink>
    </a:clrScheme>
    <a:fontScheme name="Ferchau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353</Words>
  <Application>Microsoft Office PowerPoint</Application>
  <PresentationFormat>Bildschirmpräsentation (4:3)</PresentationFormat>
  <Paragraphs>141</Paragraphs>
  <Slides>20</Slides>
  <Notes>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MS PGothic</vt:lpstr>
      <vt:lpstr>Arial</vt:lpstr>
      <vt:lpstr>Calibri</vt:lpstr>
      <vt:lpstr>Georgia</vt:lpstr>
      <vt:lpstr>Wingdings</vt:lpstr>
      <vt:lpstr>Larissa</vt:lpstr>
      <vt:lpstr>Vita Cena</vt:lpstr>
      <vt:lpstr>AGENDA</vt:lpstr>
      <vt:lpstr>VITA CENA</vt:lpstr>
      <vt:lpstr>Das Team</vt:lpstr>
      <vt:lpstr>Vita Cena APP</vt:lpstr>
      <vt:lpstr>Funktionalität</vt:lpstr>
      <vt:lpstr>Architektur</vt:lpstr>
      <vt:lpstr>Authentifizierung</vt:lpstr>
      <vt:lpstr>Accesstoken</vt:lpstr>
      <vt:lpstr>VITA CENA</vt:lpstr>
      <vt:lpstr>Lessons Learned</vt:lpstr>
      <vt:lpstr>Probleme</vt:lpstr>
      <vt:lpstr>VITA CENA</vt:lpstr>
      <vt:lpstr>VITA CENA</vt:lpstr>
      <vt:lpstr>Roadmap</vt:lpstr>
      <vt:lpstr>THE HEALTHY WAY</vt:lpstr>
      <vt:lpstr>PowerPoint-Präsentation</vt:lpstr>
      <vt:lpstr>PowerPoint-Präsentation</vt:lpstr>
      <vt:lpstr>PowerPoint-Präsentation</vt:lpstr>
      <vt:lpstr>PowerPoint-Präsentation</vt:lpstr>
    </vt:vector>
  </TitlesOfParts>
  <Company>ABLE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Kratzenberg, Stephanie</dc:creator>
  <cp:lastModifiedBy>Simon</cp:lastModifiedBy>
  <cp:revision>734</cp:revision>
  <cp:lastPrinted>2015-10-22T16:48:09Z</cp:lastPrinted>
  <dcterms:created xsi:type="dcterms:W3CDTF">2012-02-07T12:44:03Z</dcterms:created>
  <dcterms:modified xsi:type="dcterms:W3CDTF">2016-11-24T12:03:44Z</dcterms:modified>
</cp:coreProperties>
</file>